
<file path=[Content_Types].xml><?xml version="1.0" encoding="utf-8"?>
<Types xmlns="http://schemas.openxmlformats.org/package/2006/content-types">
  <Default Extension="png" ContentType="image/png"/>
  <Default Extension="mp3" ContentType="audio/mpe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4" r:id="rId2"/>
    <p:sldId id="275" r:id="rId3"/>
    <p:sldId id="276" r:id="rId4"/>
    <p:sldId id="277" r:id="rId5"/>
    <p:sldId id="278" r:id="rId6"/>
    <p:sldId id="279" r:id="rId7"/>
    <p:sldId id="280" r:id="rId8"/>
    <p:sldId id="281" r:id="rId9"/>
    <p:sldId id="287" r:id="rId10"/>
    <p:sldId id="288" r:id="rId11"/>
    <p:sldId id="290" r:id="rId12"/>
    <p:sldId id="291" r:id="rId13"/>
    <p:sldId id="292" r:id="rId14"/>
    <p:sldId id="293" r:id="rId15"/>
    <p:sldId id="296" r:id="rId16"/>
    <p:sldId id="297" r:id="rId17"/>
    <p:sldId id="298" r:id="rId18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D7373"/>
    <a:srgbClr val="FEC630"/>
    <a:srgbClr val="52CBBE"/>
    <a:srgbClr val="FF5969"/>
    <a:srgbClr val="00A0A8"/>
    <a:srgbClr val="52C9BD"/>
    <a:srgbClr val="F0EE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691" autoAdjust="0"/>
    <p:restoredTop sz="94660"/>
  </p:normalViewPr>
  <p:slideViewPr>
    <p:cSldViewPr snapToGrid="0">
      <p:cViewPr varScale="1">
        <p:scale>
          <a:sx n="98" d="100"/>
          <a:sy n="98" d="100"/>
        </p:scale>
        <p:origin x="23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09.05.2019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603647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09.05.2019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466359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09.05.2019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471114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09.05.2019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746772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09.05.2019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253617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09.05.2019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940367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09.05.2019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137706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09.05.2019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403319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09.05.2019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619568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09.05.2019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16004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09.05.2019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268987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DFAF59-80FD-42F8-B77B-6179688B7234}" type="datetimeFigureOut">
              <a:rPr lang="de-DE" smtClean="0"/>
              <a:t>09.05.2019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318752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jpg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8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eg"/><Relationship Id="rId5" Type="http://schemas.openxmlformats.org/officeDocument/2006/relationships/image" Target="../media/image5.jpg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2.jpeg"/><Relationship Id="rId7" Type="http://schemas.openxmlformats.org/officeDocument/2006/relationships/image" Target="../media/image1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jpe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Box 49">
            <a:extLst>
              <a:ext uri="{FF2B5EF4-FFF2-40B4-BE49-F238E27FC236}">
                <a16:creationId xmlns:a16="http://schemas.microsoft.com/office/drawing/2014/main" xmlns="" id="{9EB0FD16-689C-476C-8309-C7173C257513}"/>
              </a:ext>
            </a:extLst>
          </p:cNvPr>
          <p:cNvSpPr txBox="1"/>
          <p:nvPr/>
        </p:nvSpPr>
        <p:spPr>
          <a:xfrm>
            <a:off x="4823688" y="1027786"/>
            <a:ext cx="7278915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800" dirty="0">
                <a:solidFill>
                  <a:srgbClr val="FF5969"/>
                </a:solidFill>
                <a:latin typeface="Tw Cen MT" panose="020B0602020104020603" pitchFamily="34" charset="0"/>
              </a:rPr>
              <a:t>WELCOME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xmlns="" id="{4F202974-31A3-4642-B671-F0DBBB7B4663}"/>
              </a:ext>
            </a:extLst>
          </p:cNvPr>
          <p:cNvSpPr txBox="1"/>
          <p:nvPr/>
        </p:nvSpPr>
        <p:spPr>
          <a:xfrm>
            <a:off x="4800668" y="2911983"/>
            <a:ext cx="7278915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100" dirty="0" smtClean="0">
                <a:solidFill>
                  <a:srgbClr val="52CBBE"/>
                </a:solidFill>
                <a:latin typeface="Tw Cen MT" panose="020B0602020104020603" pitchFamily="34" charset="0"/>
              </a:rPr>
              <a:t>To Our Project Presentation</a:t>
            </a:r>
            <a:endParaRPr lang="en-US" sz="4100" dirty="0">
              <a:solidFill>
                <a:srgbClr val="52CBBE"/>
              </a:solidFill>
              <a:latin typeface="Tw Cen MT" panose="020B0602020104020603" pitchFamily="34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xmlns="" id="{C8A16B82-6A3C-46F5-8D32-072FDF89864A}"/>
              </a:ext>
            </a:extLst>
          </p:cNvPr>
          <p:cNvGrpSpPr/>
          <p:nvPr/>
        </p:nvGrpSpPr>
        <p:grpSpPr>
          <a:xfrm>
            <a:off x="-9230333" y="0"/>
            <a:ext cx="12482920" cy="6858000"/>
            <a:chOff x="-290920" y="0"/>
            <a:chExt cx="12482920" cy="685800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xmlns="" id="{2F391CEE-E392-4A9D-BD11-6954B994FB42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xmlns="" id="{7AC43ACA-5000-40E2-80D3-19833F9F1A3F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xmlns="" id="{BE022673-C77C-4E8F-AF41-8B283703E87E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about</a:t>
              </a: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xmlns="" id="{E8AD023B-AE8D-405F-90E6-27B0D4707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xmlns="" id="{69A27401-3327-4871-86AC-B461CA62C3AC}"/>
              </a:ext>
            </a:extLst>
          </p:cNvPr>
          <p:cNvGrpSpPr/>
          <p:nvPr/>
        </p:nvGrpSpPr>
        <p:grpSpPr>
          <a:xfrm>
            <a:off x="-8798784" y="0"/>
            <a:ext cx="11447503" cy="6858000"/>
            <a:chOff x="213096" y="0"/>
            <a:chExt cx="11447503" cy="685800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xmlns="" id="{706C029B-A799-4206-A656-A006D8F83990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xmlns="" id="{63328131-EC42-4D6D-A247-91FD3D23E58C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xmlns="" id="{3A728384-87ED-4E87-8F78-97EB653FDC67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history</a:t>
              </a: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xmlns="" id="{2B44F548-697F-412D-9B99-861C27246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xmlns="" id="{C0099890-786A-4F87-960D-5DADE5168909}"/>
              </a:ext>
            </a:extLst>
          </p:cNvPr>
          <p:cNvGrpSpPr/>
          <p:nvPr/>
        </p:nvGrpSpPr>
        <p:grpSpPr>
          <a:xfrm>
            <a:off x="-7847639" y="0"/>
            <a:ext cx="9961092" cy="6858000"/>
            <a:chOff x="491575" y="0"/>
            <a:chExt cx="9961092" cy="685800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xmlns="" id="{CE9AAB1E-3A13-4745-A574-9EE6806378C9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xmlns="" id="{1BC0F905-3F71-4932-B130-39D508C4D117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xmlns="" id="{93EC5869-A976-4328-A864-2BB04E7E7BFC}"/>
                </a:ext>
              </a:extLst>
            </p:cNvPr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timeline</a:t>
              </a:r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xmlns="" id="{7C8E4AB7-ADC0-4FEE-AE7A-994F5DAD3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0E4F6447-6163-4D6A-A8D2-BD63B6CB3A42}"/>
              </a:ext>
            </a:extLst>
          </p:cNvPr>
          <p:cNvGrpSpPr/>
          <p:nvPr/>
        </p:nvGrpSpPr>
        <p:grpSpPr>
          <a:xfrm>
            <a:off x="-7985197" y="0"/>
            <a:ext cx="9574094" cy="6858000"/>
            <a:chOff x="491575" y="0"/>
            <a:chExt cx="9574094" cy="685800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xmlns="" id="{5CB8CB55-9DEC-4367-900E-7257FE1B874F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xmlns="" id="{9DBAEDD6-7153-4AFF-BDC7-5A225B4B5642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xmlns="" id="{12F9D37B-DE70-4087-8A7F-BBA0BAF5B6CF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teams</a:t>
              </a:r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xmlns="" id="{6FA13E8D-3FCC-4EC2-BD8C-6CE7CA0ECD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xmlns="" id="{71382190-201C-4BAE-91F3-296A26671C96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xmlns="" id="{3FD3EE0D-FD02-4885-9AC0-03F414A9888F}"/>
              </a:ext>
            </a:extLst>
          </p:cNvPr>
          <p:cNvGrpSpPr/>
          <p:nvPr/>
        </p:nvGrpSpPr>
        <p:grpSpPr>
          <a:xfrm>
            <a:off x="-7638543" y="-1"/>
            <a:ext cx="8692332" cy="6858000"/>
            <a:chOff x="718505" y="-1"/>
            <a:chExt cx="8692332" cy="6858000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xmlns="" id="{60A9D552-2EF0-4DB4-9DC6-F52F2FD55E3C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xmlns="" id="{DA27D1F1-923F-4591-A07A-39E775B734F9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xmlns="" id="{0E895421-2372-4C7F-93D2-3B0353A6E7BD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services</a:t>
              </a:r>
            </a:p>
          </p:txBody>
        </p: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xmlns="" id="{1A9D6167-F7B8-4BFF-8BC5-2D13EF0CFF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xmlns="" id="{76789F00-2688-429D-926C-15F83152FDBE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xmlns="" id="{FF862AB6-114D-4C6A-B849-5A11B3650265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xmlns="" id="{30105858-8A3E-4676-96A7-18C1A74E36F4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xmlns="" id="{8A634BD7-1512-45B6-AFE4-1EEA636625CB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follow</a:t>
              </a:r>
            </a:p>
          </p:txBody>
        </p: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xmlns="" id="{F08704A4-CABE-4989-8BF7-C10A6BB40E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2" name="TextBox 1"/>
          <p:cNvSpPr txBox="1"/>
          <p:nvPr/>
        </p:nvSpPr>
        <p:spPr>
          <a:xfrm>
            <a:off x="4890346" y="4190524"/>
            <a:ext cx="61395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accent1">
                    <a:lumMod val="50000"/>
                  </a:schemeClr>
                </a:solidFill>
                <a:latin typeface="Algerian" panose="04020705040A02060702" pitchFamily="82" charset="0"/>
              </a:rPr>
              <a:t>Flappy Bird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9476" y="3990247"/>
            <a:ext cx="1494979" cy="1215940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prst="convex"/>
          </a:sp3d>
        </p:spPr>
      </p:pic>
      <p:grpSp>
        <p:nvGrpSpPr>
          <p:cNvPr id="100" name="Group 99">
            <a:extLst>
              <a:ext uri="{FF2B5EF4-FFF2-40B4-BE49-F238E27FC236}">
                <a16:creationId xmlns:a16="http://schemas.microsoft.com/office/drawing/2014/main" xmlns="" id="{066ACF4C-6F8C-46FC-8362-2E05C90EEAFA}"/>
              </a:ext>
            </a:extLst>
          </p:cNvPr>
          <p:cNvGrpSpPr/>
          <p:nvPr/>
        </p:nvGrpSpPr>
        <p:grpSpPr>
          <a:xfrm>
            <a:off x="-12492093" y="0"/>
            <a:ext cx="12482920" cy="6858000"/>
            <a:chOff x="-290920" y="0"/>
            <a:chExt cx="12482920" cy="6858000"/>
          </a:xfrm>
        </p:grpSpPr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xmlns="" id="{4F373113-18F1-4443-9A8E-5EF06C1D2FEA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2" name="Freeform: Shape 51">
              <a:extLst>
                <a:ext uri="{FF2B5EF4-FFF2-40B4-BE49-F238E27FC236}">
                  <a16:creationId xmlns:a16="http://schemas.microsoft.com/office/drawing/2014/main" xmlns="" id="{8F99D053-FB83-41F1-B2CB-C10918BC99BC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xmlns="" id="{7F4373C1-3934-47C3-8F36-E2FB2615CA87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about</a:t>
              </a:r>
            </a:p>
          </p:txBody>
        </p:sp>
        <p:pic>
          <p:nvPicPr>
            <p:cNvPr id="104" name="Picture 103">
              <a:extLst>
                <a:ext uri="{FF2B5EF4-FFF2-40B4-BE49-F238E27FC236}">
                  <a16:creationId xmlns:a16="http://schemas.microsoft.com/office/drawing/2014/main" xmlns="" id="{5A5E18E8-5A3E-4F1D-8254-6193AA55C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xmlns="" id="{066ACF4C-6F8C-46FC-8362-2E05C90EEAFA}"/>
              </a:ext>
            </a:extLst>
          </p:cNvPr>
          <p:cNvGrpSpPr/>
          <p:nvPr/>
        </p:nvGrpSpPr>
        <p:grpSpPr>
          <a:xfrm>
            <a:off x="-12497653" y="20944"/>
            <a:ext cx="12482920" cy="6858000"/>
            <a:chOff x="-290920" y="0"/>
            <a:chExt cx="12482920" cy="6858000"/>
          </a:xfrm>
        </p:grpSpPr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xmlns="" id="{4F373113-18F1-4443-9A8E-5EF06C1D2FEA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2" name="Freeform: Shape 51">
              <a:extLst>
                <a:ext uri="{FF2B5EF4-FFF2-40B4-BE49-F238E27FC236}">
                  <a16:creationId xmlns:a16="http://schemas.microsoft.com/office/drawing/2014/main" xmlns="" id="{8F99D053-FB83-41F1-B2CB-C10918BC99BC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xmlns="" id="{7F4373C1-3934-47C3-8F36-E2FB2615CA87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about</a:t>
              </a:r>
            </a:p>
          </p:txBody>
        </p:sp>
        <p:pic>
          <p:nvPicPr>
            <p:cNvPr id="114" name="Picture 113">
              <a:extLst>
                <a:ext uri="{FF2B5EF4-FFF2-40B4-BE49-F238E27FC236}">
                  <a16:creationId xmlns:a16="http://schemas.microsoft.com/office/drawing/2014/main" xmlns="" id="{5A5E18E8-5A3E-4F1D-8254-6193AA55C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xmlns="" id="{066ACF4C-6F8C-46FC-8362-2E05C90EEAFA}"/>
              </a:ext>
            </a:extLst>
          </p:cNvPr>
          <p:cNvGrpSpPr/>
          <p:nvPr/>
        </p:nvGrpSpPr>
        <p:grpSpPr>
          <a:xfrm>
            <a:off x="-13014163" y="0"/>
            <a:ext cx="12482920" cy="6858000"/>
            <a:chOff x="-290920" y="0"/>
            <a:chExt cx="12482920" cy="6858000"/>
          </a:xfrm>
        </p:grpSpPr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xmlns="" id="{4F373113-18F1-4443-9A8E-5EF06C1D2FEA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7" name="Freeform: Shape 51">
              <a:extLst>
                <a:ext uri="{FF2B5EF4-FFF2-40B4-BE49-F238E27FC236}">
                  <a16:creationId xmlns:a16="http://schemas.microsoft.com/office/drawing/2014/main" xmlns="" id="{8F99D053-FB83-41F1-B2CB-C10918BC99BC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xmlns="" id="{7F4373C1-3934-47C3-8F36-E2FB2615CA87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about</a:t>
              </a:r>
            </a:p>
          </p:txBody>
        </p:sp>
        <p:pic>
          <p:nvPicPr>
            <p:cNvPr id="119" name="Picture 118">
              <a:extLst>
                <a:ext uri="{FF2B5EF4-FFF2-40B4-BE49-F238E27FC236}">
                  <a16:creationId xmlns:a16="http://schemas.microsoft.com/office/drawing/2014/main" xmlns="" id="{5A5E18E8-5A3E-4F1D-8254-6193AA55C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xmlns="" id="{C8A16B82-6A3C-46F5-8D32-072FDF89864A}"/>
              </a:ext>
            </a:extLst>
          </p:cNvPr>
          <p:cNvGrpSpPr/>
          <p:nvPr/>
        </p:nvGrpSpPr>
        <p:grpSpPr>
          <a:xfrm>
            <a:off x="-13516581" y="20944"/>
            <a:ext cx="12482920" cy="6858000"/>
            <a:chOff x="-290920" y="0"/>
            <a:chExt cx="12482920" cy="6858000"/>
          </a:xfrm>
        </p:grpSpPr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xmlns="" id="{2F391CEE-E392-4A9D-BD11-6954B994FB42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2" name="Freeform: Shape 20">
              <a:extLst>
                <a:ext uri="{FF2B5EF4-FFF2-40B4-BE49-F238E27FC236}">
                  <a16:creationId xmlns:a16="http://schemas.microsoft.com/office/drawing/2014/main" xmlns="" id="{7AC43ACA-5000-40E2-80D3-19833F9F1A3F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xmlns="" id="{BE022673-C77C-4E8F-AF41-8B283703E87E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about</a:t>
              </a:r>
            </a:p>
          </p:txBody>
        </p:sp>
        <p:pic>
          <p:nvPicPr>
            <p:cNvPr id="124" name="Picture 123">
              <a:extLst>
                <a:ext uri="{FF2B5EF4-FFF2-40B4-BE49-F238E27FC236}">
                  <a16:creationId xmlns:a16="http://schemas.microsoft.com/office/drawing/2014/main" xmlns="" id="{E8AD023B-AE8D-405F-90E6-27B0D4707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xmlns="" id="{69A27401-3327-4871-86AC-B461CA62C3AC}"/>
              </a:ext>
            </a:extLst>
          </p:cNvPr>
          <p:cNvGrpSpPr/>
          <p:nvPr/>
        </p:nvGrpSpPr>
        <p:grpSpPr>
          <a:xfrm>
            <a:off x="-13012565" y="20944"/>
            <a:ext cx="11447503" cy="6858000"/>
            <a:chOff x="213096" y="0"/>
            <a:chExt cx="11447503" cy="6858000"/>
          </a:xfrm>
        </p:grpSpPr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xmlns="" id="{706C029B-A799-4206-A656-A006D8F83990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7" name="Freeform: Shape 25">
              <a:extLst>
                <a:ext uri="{FF2B5EF4-FFF2-40B4-BE49-F238E27FC236}">
                  <a16:creationId xmlns:a16="http://schemas.microsoft.com/office/drawing/2014/main" xmlns="" id="{63328131-EC42-4D6D-A247-91FD3D23E58C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xmlns="" id="{3A728384-87ED-4E87-8F78-97EB653FDC67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history</a:t>
              </a:r>
            </a:p>
          </p:txBody>
        </p:sp>
        <p:pic>
          <p:nvPicPr>
            <p:cNvPr id="129" name="Picture 128">
              <a:extLst>
                <a:ext uri="{FF2B5EF4-FFF2-40B4-BE49-F238E27FC236}">
                  <a16:creationId xmlns:a16="http://schemas.microsoft.com/office/drawing/2014/main" xmlns="" id="{2B44F548-697F-412D-9B99-861C27246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xmlns="" id="{C8A16B82-6A3C-46F5-8D32-072FDF89864A}"/>
              </a:ext>
            </a:extLst>
          </p:cNvPr>
          <p:cNvGrpSpPr/>
          <p:nvPr/>
        </p:nvGrpSpPr>
        <p:grpSpPr>
          <a:xfrm>
            <a:off x="-8495839" y="5204"/>
            <a:ext cx="12482920" cy="6858000"/>
            <a:chOff x="-290920" y="0"/>
            <a:chExt cx="12482920" cy="6858000"/>
          </a:xfrm>
        </p:grpSpPr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xmlns="" id="{2F391CEE-E392-4A9D-BD11-6954B994FB42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2" name="Freeform: Shape 20">
              <a:extLst>
                <a:ext uri="{FF2B5EF4-FFF2-40B4-BE49-F238E27FC236}">
                  <a16:creationId xmlns:a16="http://schemas.microsoft.com/office/drawing/2014/main" xmlns="" id="{7AC43ACA-5000-40E2-80D3-19833F9F1A3F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xmlns="" id="{BE022673-C77C-4E8F-AF41-8B283703E87E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about</a:t>
              </a:r>
            </a:p>
          </p:txBody>
        </p:sp>
        <p:pic>
          <p:nvPicPr>
            <p:cNvPr id="134" name="Picture 133">
              <a:extLst>
                <a:ext uri="{FF2B5EF4-FFF2-40B4-BE49-F238E27FC236}">
                  <a16:creationId xmlns:a16="http://schemas.microsoft.com/office/drawing/2014/main" xmlns="" id="{E8AD023B-AE8D-405F-90E6-27B0D4707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xmlns="" id="{69A27401-3327-4871-86AC-B461CA62C3AC}"/>
              </a:ext>
            </a:extLst>
          </p:cNvPr>
          <p:cNvGrpSpPr/>
          <p:nvPr/>
        </p:nvGrpSpPr>
        <p:grpSpPr>
          <a:xfrm>
            <a:off x="-8064290" y="5204"/>
            <a:ext cx="11447503" cy="6858000"/>
            <a:chOff x="213096" y="0"/>
            <a:chExt cx="11447503" cy="6858000"/>
          </a:xfrm>
        </p:grpSpPr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xmlns="" id="{706C029B-A799-4206-A656-A006D8F83990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7" name="Freeform: Shape 25">
              <a:extLst>
                <a:ext uri="{FF2B5EF4-FFF2-40B4-BE49-F238E27FC236}">
                  <a16:creationId xmlns:a16="http://schemas.microsoft.com/office/drawing/2014/main" xmlns="" id="{63328131-EC42-4D6D-A247-91FD3D23E58C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xmlns="" id="{3A728384-87ED-4E87-8F78-97EB653FDC67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history</a:t>
              </a:r>
            </a:p>
          </p:txBody>
        </p:sp>
        <p:pic>
          <p:nvPicPr>
            <p:cNvPr id="139" name="Picture 138">
              <a:extLst>
                <a:ext uri="{FF2B5EF4-FFF2-40B4-BE49-F238E27FC236}">
                  <a16:creationId xmlns:a16="http://schemas.microsoft.com/office/drawing/2014/main" xmlns="" id="{2B44F548-697F-412D-9B99-861C27246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xmlns="" id="{C0099890-786A-4F87-960D-5DADE5168909}"/>
              </a:ext>
            </a:extLst>
          </p:cNvPr>
          <p:cNvGrpSpPr/>
          <p:nvPr/>
        </p:nvGrpSpPr>
        <p:grpSpPr>
          <a:xfrm>
            <a:off x="-7113145" y="5204"/>
            <a:ext cx="9961092" cy="6858000"/>
            <a:chOff x="491575" y="0"/>
            <a:chExt cx="9961092" cy="6858000"/>
          </a:xfrm>
        </p:grpSpPr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xmlns="" id="{CE9AAB1E-3A13-4745-A574-9EE6806378C9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Freeform: Shape 30">
              <a:extLst>
                <a:ext uri="{FF2B5EF4-FFF2-40B4-BE49-F238E27FC236}">
                  <a16:creationId xmlns:a16="http://schemas.microsoft.com/office/drawing/2014/main" xmlns="" id="{1BC0F905-3F71-4932-B130-39D508C4D117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xmlns="" id="{93EC5869-A976-4328-A864-2BB04E7E7BFC}"/>
                </a:ext>
              </a:extLst>
            </p:cNvPr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timeline</a:t>
              </a:r>
            </a:p>
          </p:txBody>
        </p:sp>
        <p:pic>
          <p:nvPicPr>
            <p:cNvPr id="144" name="Picture 143">
              <a:extLst>
                <a:ext uri="{FF2B5EF4-FFF2-40B4-BE49-F238E27FC236}">
                  <a16:creationId xmlns:a16="http://schemas.microsoft.com/office/drawing/2014/main" xmlns="" id="{7C8E4AB7-ADC0-4FEE-AE7A-994F5DAD3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xmlns="" id="{0E4F6447-6163-4D6A-A8D2-BD63B6CB3A42}"/>
              </a:ext>
            </a:extLst>
          </p:cNvPr>
          <p:cNvGrpSpPr/>
          <p:nvPr/>
        </p:nvGrpSpPr>
        <p:grpSpPr>
          <a:xfrm>
            <a:off x="-7250703" y="5204"/>
            <a:ext cx="9574094" cy="6858000"/>
            <a:chOff x="491575" y="0"/>
            <a:chExt cx="9574094" cy="6858000"/>
          </a:xfrm>
        </p:grpSpPr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xmlns="" id="{5CB8CB55-9DEC-4367-900E-7257FE1B874F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Freeform: Shape 35">
              <a:extLst>
                <a:ext uri="{FF2B5EF4-FFF2-40B4-BE49-F238E27FC236}">
                  <a16:creationId xmlns:a16="http://schemas.microsoft.com/office/drawing/2014/main" xmlns="" id="{9DBAEDD6-7153-4AFF-BDC7-5A225B4B5642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xmlns="" id="{12F9D37B-DE70-4087-8A7F-BBA0BAF5B6CF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teams</a:t>
              </a:r>
            </a:p>
          </p:txBody>
        </p:sp>
        <p:pic>
          <p:nvPicPr>
            <p:cNvPr id="149" name="Picture 148">
              <a:extLst>
                <a:ext uri="{FF2B5EF4-FFF2-40B4-BE49-F238E27FC236}">
                  <a16:creationId xmlns:a16="http://schemas.microsoft.com/office/drawing/2014/main" xmlns="" id="{6FA13E8D-3FCC-4EC2-BD8C-6CE7CA0ECD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xmlns="" id="{3FD3EE0D-FD02-4885-9AC0-03F414A9888F}"/>
              </a:ext>
            </a:extLst>
          </p:cNvPr>
          <p:cNvGrpSpPr/>
          <p:nvPr/>
        </p:nvGrpSpPr>
        <p:grpSpPr>
          <a:xfrm>
            <a:off x="-6904049" y="5203"/>
            <a:ext cx="8692332" cy="6858000"/>
            <a:chOff x="718505" y="-1"/>
            <a:chExt cx="8692332" cy="6858000"/>
          </a:xfrm>
        </p:grpSpPr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xmlns="" id="{60A9D552-2EF0-4DB4-9DC6-F52F2FD55E3C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Freeform: Shape 41">
              <a:extLst>
                <a:ext uri="{FF2B5EF4-FFF2-40B4-BE49-F238E27FC236}">
                  <a16:creationId xmlns:a16="http://schemas.microsoft.com/office/drawing/2014/main" xmlns="" id="{DA27D1F1-923F-4591-A07A-39E775B734F9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xmlns="" id="{0E895421-2372-4C7F-93D2-3B0353A6E7BD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services</a:t>
              </a:r>
            </a:p>
          </p:txBody>
        </p:sp>
        <p:pic>
          <p:nvPicPr>
            <p:cNvPr id="154" name="Picture 153">
              <a:extLst>
                <a:ext uri="{FF2B5EF4-FFF2-40B4-BE49-F238E27FC236}">
                  <a16:creationId xmlns:a16="http://schemas.microsoft.com/office/drawing/2014/main" xmlns="" id="{1A9D6167-F7B8-4BFF-8BC5-2D13EF0CFF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xmlns="" id="{76789F00-2688-429D-926C-15F83152FDBE}"/>
              </a:ext>
            </a:extLst>
          </p:cNvPr>
          <p:cNvGrpSpPr/>
          <p:nvPr/>
        </p:nvGrpSpPr>
        <p:grpSpPr>
          <a:xfrm>
            <a:off x="-8660588" y="5203"/>
            <a:ext cx="9927504" cy="6858000"/>
            <a:chOff x="-9337032" y="-1"/>
            <a:chExt cx="9927504" cy="6858000"/>
          </a:xfrm>
        </p:grpSpPr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xmlns="" id="{FF862AB6-114D-4C6A-B849-5A11B3650265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7" name="Freeform: Shape 46">
              <a:extLst>
                <a:ext uri="{FF2B5EF4-FFF2-40B4-BE49-F238E27FC236}">
                  <a16:creationId xmlns:a16="http://schemas.microsoft.com/office/drawing/2014/main" xmlns="" id="{30105858-8A3E-4676-96A7-18C1A74E36F4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xmlns="" id="{8A634BD7-1512-45B6-AFE4-1EEA636625CB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follow</a:t>
              </a:r>
            </a:p>
          </p:txBody>
        </p:sp>
        <p:pic>
          <p:nvPicPr>
            <p:cNvPr id="159" name="Picture 158">
              <a:extLst>
                <a:ext uri="{FF2B5EF4-FFF2-40B4-BE49-F238E27FC236}">
                  <a16:creationId xmlns:a16="http://schemas.microsoft.com/office/drawing/2014/main" xmlns="" id="{F08704A4-CABE-4989-8BF7-C10A6BB40E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60" name="Group 159">
            <a:extLst>
              <a:ext uri="{FF2B5EF4-FFF2-40B4-BE49-F238E27FC236}">
                <a16:creationId xmlns:a16="http://schemas.microsoft.com/office/drawing/2014/main" xmlns="" id="{066ACF4C-6F8C-46FC-8362-2E05C90EEAFA}"/>
              </a:ext>
            </a:extLst>
          </p:cNvPr>
          <p:cNvGrpSpPr/>
          <p:nvPr/>
        </p:nvGrpSpPr>
        <p:grpSpPr>
          <a:xfrm>
            <a:off x="-11763159" y="26148"/>
            <a:ext cx="12482920" cy="6858000"/>
            <a:chOff x="-290920" y="0"/>
            <a:chExt cx="12482920" cy="6858000"/>
          </a:xfrm>
        </p:grpSpPr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xmlns="" id="{4F373113-18F1-4443-9A8E-5EF06C1D2FEA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2" name="Freeform: Shape 51">
              <a:extLst>
                <a:ext uri="{FF2B5EF4-FFF2-40B4-BE49-F238E27FC236}">
                  <a16:creationId xmlns:a16="http://schemas.microsoft.com/office/drawing/2014/main" xmlns="" id="{8F99D053-FB83-41F1-B2CB-C10918BC99BC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xmlns="" id="{7F4373C1-3934-47C3-8F36-E2FB2615CA87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about</a:t>
              </a:r>
            </a:p>
          </p:txBody>
        </p:sp>
        <p:pic>
          <p:nvPicPr>
            <p:cNvPr id="164" name="Picture 163">
              <a:extLst>
                <a:ext uri="{FF2B5EF4-FFF2-40B4-BE49-F238E27FC236}">
                  <a16:creationId xmlns:a16="http://schemas.microsoft.com/office/drawing/2014/main" xmlns="" id="{5A5E18E8-5A3E-4F1D-8254-6193AA55C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65" name="Group 164">
            <a:extLst>
              <a:ext uri="{FF2B5EF4-FFF2-40B4-BE49-F238E27FC236}">
                <a16:creationId xmlns:a16="http://schemas.microsoft.com/office/drawing/2014/main" xmlns="" id="{066ACF4C-6F8C-46FC-8362-2E05C90EEAFA}"/>
              </a:ext>
            </a:extLst>
          </p:cNvPr>
          <p:cNvGrpSpPr/>
          <p:nvPr/>
        </p:nvGrpSpPr>
        <p:grpSpPr>
          <a:xfrm>
            <a:off x="-12279669" y="5204"/>
            <a:ext cx="12482920" cy="6858000"/>
            <a:chOff x="-290920" y="0"/>
            <a:chExt cx="12482920" cy="6858000"/>
          </a:xfrm>
        </p:grpSpPr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xmlns="" id="{4F373113-18F1-4443-9A8E-5EF06C1D2FEA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7" name="Freeform: Shape 51">
              <a:extLst>
                <a:ext uri="{FF2B5EF4-FFF2-40B4-BE49-F238E27FC236}">
                  <a16:creationId xmlns:a16="http://schemas.microsoft.com/office/drawing/2014/main" xmlns="" id="{8F99D053-FB83-41F1-B2CB-C10918BC99BC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xmlns="" id="{7F4373C1-3934-47C3-8F36-E2FB2615CA87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about</a:t>
              </a:r>
            </a:p>
          </p:txBody>
        </p:sp>
        <p:pic>
          <p:nvPicPr>
            <p:cNvPr id="169" name="Picture 168">
              <a:extLst>
                <a:ext uri="{FF2B5EF4-FFF2-40B4-BE49-F238E27FC236}">
                  <a16:creationId xmlns:a16="http://schemas.microsoft.com/office/drawing/2014/main" xmlns="" id="{5A5E18E8-5A3E-4F1D-8254-6193AA55C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70" name="Group 169">
            <a:extLst>
              <a:ext uri="{FF2B5EF4-FFF2-40B4-BE49-F238E27FC236}">
                <a16:creationId xmlns:a16="http://schemas.microsoft.com/office/drawing/2014/main" xmlns="" id="{C8A16B82-6A3C-46F5-8D32-072FDF89864A}"/>
              </a:ext>
            </a:extLst>
          </p:cNvPr>
          <p:cNvGrpSpPr/>
          <p:nvPr/>
        </p:nvGrpSpPr>
        <p:grpSpPr>
          <a:xfrm>
            <a:off x="-12782087" y="26148"/>
            <a:ext cx="12482920" cy="6858000"/>
            <a:chOff x="-290920" y="0"/>
            <a:chExt cx="12482920" cy="6858000"/>
          </a:xfrm>
        </p:grpSpPr>
        <p:sp>
          <p:nvSpPr>
            <p:cNvPr id="171" name="Rectangle 170">
              <a:extLst>
                <a:ext uri="{FF2B5EF4-FFF2-40B4-BE49-F238E27FC236}">
                  <a16:creationId xmlns:a16="http://schemas.microsoft.com/office/drawing/2014/main" xmlns="" id="{2F391CEE-E392-4A9D-BD11-6954B994FB42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2" name="Freeform: Shape 20">
              <a:extLst>
                <a:ext uri="{FF2B5EF4-FFF2-40B4-BE49-F238E27FC236}">
                  <a16:creationId xmlns:a16="http://schemas.microsoft.com/office/drawing/2014/main" xmlns="" id="{7AC43ACA-5000-40E2-80D3-19833F9F1A3F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xmlns="" id="{BE022673-C77C-4E8F-AF41-8B283703E87E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about</a:t>
              </a:r>
            </a:p>
          </p:txBody>
        </p:sp>
        <p:pic>
          <p:nvPicPr>
            <p:cNvPr id="174" name="Picture 173">
              <a:extLst>
                <a:ext uri="{FF2B5EF4-FFF2-40B4-BE49-F238E27FC236}">
                  <a16:creationId xmlns:a16="http://schemas.microsoft.com/office/drawing/2014/main" xmlns="" id="{E8AD023B-AE8D-405F-90E6-27B0D4707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75" name="Group 174">
            <a:extLst>
              <a:ext uri="{FF2B5EF4-FFF2-40B4-BE49-F238E27FC236}">
                <a16:creationId xmlns:a16="http://schemas.microsoft.com/office/drawing/2014/main" xmlns="" id="{69A27401-3327-4871-86AC-B461CA62C3AC}"/>
              </a:ext>
            </a:extLst>
          </p:cNvPr>
          <p:cNvGrpSpPr/>
          <p:nvPr/>
        </p:nvGrpSpPr>
        <p:grpSpPr>
          <a:xfrm>
            <a:off x="-12278071" y="26148"/>
            <a:ext cx="11447503" cy="6858000"/>
            <a:chOff x="213096" y="0"/>
            <a:chExt cx="11447503" cy="6858000"/>
          </a:xfrm>
        </p:grpSpPr>
        <p:sp>
          <p:nvSpPr>
            <p:cNvPr id="176" name="Rectangle 175">
              <a:extLst>
                <a:ext uri="{FF2B5EF4-FFF2-40B4-BE49-F238E27FC236}">
                  <a16:creationId xmlns:a16="http://schemas.microsoft.com/office/drawing/2014/main" xmlns="" id="{706C029B-A799-4206-A656-A006D8F83990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7" name="Freeform: Shape 25">
              <a:extLst>
                <a:ext uri="{FF2B5EF4-FFF2-40B4-BE49-F238E27FC236}">
                  <a16:creationId xmlns:a16="http://schemas.microsoft.com/office/drawing/2014/main" xmlns="" id="{63328131-EC42-4D6D-A247-91FD3D23E58C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xmlns="" id="{3A728384-87ED-4E87-8F78-97EB653FDC67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history</a:t>
              </a:r>
            </a:p>
          </p:txBody>
        </p:sp>
        <p:pic>
          <p:nvPicPr>
            <p:cNvPr id="179" name="Picture 178">
              <a:extLst>
                <a:ext uri="{FF2B5EF4-FFF2-40B4-BE49-F238E27FC236}">
                  <a16:creationId xmlns:a16="http://schemas.microsoft.com/office/drawing/2014/main" xmlns="" id="{2B44F548-697F-412D-9B99-861C27246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80" name="Group 179">
            <a:extLst>
              <a:ext uri="{FF2B5EF4-FFF2-40B4-BE49-F238E27FC236}">
                <a16:creationId xmlns:a16="http://schemas.microsoft.com/office/drawing/2014/main" xmlns="" id="{C8A16B82-6A3C-46F5-8D32-072FDF89864A}"/>
              </a:ext>
            </a:extLst>
          </p:cNvPr>
          <p:cNvGrpSpPr/>
          <p:nvPr/>
        </p:nvGrpSpPr>
        <p:grpSpPr>
          <a:xfrm>
            <a:off x="-8337122" y="5204"/>
            <a:ext cx="12482920" cy="6858000"/>
            <a:chOff x="-290920" y="0"/>
            <a:chExt cx="12482920" cy="6858000"/>
          </a:xfrm>
        </p:grpSpPr>
        <p:sp>
          <p:nvSpPr>
            <p:cNvPr id="181" name="Rectangle 180">
              <a:extLst>
                <a:ext uri="{FF2B5EF4-FFF2-40B4-BE49-F238E27FC236}">
                  <a16:creationId xmlns:a16="http://schemas.microsoft.com/office/drawing/2014/main" xmlns="" id="{2F391CEE-E392-4A9D-BD11-6954B994FB42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2" name="Freeform: Shape 20">
              <a:extLst>
                <a:ext uri="{FF2B5EF4-FFF2-40B4-BE49-F238E27FC236}">
                  <a16:creationId xmlns:a16="http://schemas.microsoft.com/office/drawing/2014/main" xmlns="" id="{7AC43ACA-5000-40E2-80D3-19833F9F1A3F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xmlns="" id="{BE022673-C77C-4E8F-AF41-8B283703E87E}"/>
                </a:ext>
              </a:extLst>
            </p:cNvPr>
            <p:cNvSpPr txBox="1"/>
            <p:nvPr/>
          </p:nvSpPr>
          <p:spPr>
            <a:xfrm rot="16200000">
              <a:off x="10872792" y="3225512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sz="3200" b="1" dirty="0">
                  <a:solidFill>
                    <a:schemeClr val="bg1"/>
                  </a:solidFill>
                </a:rPr>
                <a:t>supervisor</a:t>
              </a:r>
            </a:p>
          </p:txBody>
        </p:sp>
        <p:pic>
          <p:nvPicPr>
            <p:cNvPr id="184" name="Picture 183">
              <a:extLst>
                <a:ext uri="{FF2B5EF4-FFF2-40B4-BE49-F238E27FC236}">
                  <a16:creationId xmlns:a16="http://schemas.microsoft.com/office/drawing/2014/main" xmlns="" id="{E8AD023B-AE8D-405F-90E6-27B0D4707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85" name="Group 184">
            <a:extLst>
              <a:ext uri="{FF2B5EF4-FFF2-40B4-BE49-F238E27FC236}">
                <a16:creationId xmlns:a16="http://schemas.microsoft.com/office/drawing/2014/main" xmlns="" id="{69A27401-3327-4871-86AC-B461CA62C3AC}"/>
              </a:ext>
            </a:extLst>
          </p:cNvPr>
          <p:cNvGrpSpPr/>
          <p:nvPr/>
        </p:nvGrpSpPr>
        <p:grpSpPr>
          <a:xfrm>
            <a:off x="-7905573" y="5204"/>
            <a:ext cx="11447503" cy="6858000"/>
            <a:chOff x="213096" y="0"/>
            <a:chExt cx="11447503" cy="6858000"/>
          </a:xfrm>
        </p:grpSpPr>
        <p:sp>
          <p:nvSpPr>
            <p:cNvPr id="186" name="Rectangle 185">
              <a:extLst>
                <a:ext uri="{FF2B5EF4-FFF2-40B4-BE49-F238E27FC236}">
                  <a16:creationId xmlns:a16="http://schemas.microsoft.com/office/drawing/2014/main" xmlns="" id="{706C029B-A799-4206-A656-A006D8F83990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7" name="Freeform: Shape 25">
              <a:extLst>
                <a:ext uri="{FF2B5EF4-FFF2-40B4-BE49-F238E27FC236}">
                  <a16:creationId xmlns:a16="http://schemas.microsoft.com/office/drawing/2014/main" xmlns="" id="{63328131-EC42-4D6D-A247-91FD3D23E58C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8" name="TextBox 187">
              <a:extLst>
                <a:ext uri="{FF2B5EF4-FFF2-40B4-BE49-F238E27FC236}">
                  <a16:creationId xmlns:a16="http://schemas.microsoft.com/office/drawing/2014/main" xmlns="" id="{3A728384-87ED-4E87-8F78-97EB653FDC67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Teams</a:t>
              </a:r>
            </a:p>
          </p:txBody>
        </p:sp>
        <p:pic>
          <p:nvPicPr>
            <p:cNvPr id="189" name="Picture 188">
              <a:extLst>
                <a:ext uri="{FF2B5EF4-FFF2-40B4-BE49-F238E27FC236}">
                  <a16:creationId xmlns:a16="http://schemas.microsoft.com/office/drawing/2014/main" xmlns="" id="{2B44F548-697F-412D-9B99-861C27246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90" name="Group 189">
            <a:extLst>
              <a:ext uri="{FF2B5EF4-FFF2-40B4-BE49-F238E27FC236}">
                <a16:creationId xmlns:a16="http://schemas.microsoft.com/office/drawing/2014/main" xmlns="" id="{C0099890-786A-4F87-960D-5DADE5168909}"/>
              </a:ext>
            </a:extLst>
          </p:cNvPr>
          <p:cNvGrpSpPr/>
          <p:nvPr/>
        </p:nvGrpSpPr>
        <p:grpSpPr>
          <a:xfrm>
            <a:off x="-6954428" y="5204"/>
            <a:ext cx="9961092" cy="6858000"/>
            <a:chOff x="491575" y="0"/>
            <a:chExt cx="9961092" cy="6858000"/>
          </a:xfrm>
        </p:grpSpPr>
        <p:sp>
          <p:nvSpPr>
            <p:cNvPr id="191" name="Rectangle 190">
              <a:extLst>
                <a:ext uri="{FF2B5EF4-FFF2-40B4-BE49-F238E27FC236}">
                  <a16:creationId xmlns:a16="http://schemas.microsoft.com/office/drawing/2014/main" xmlns="" id="{CE9AAB1E-3A13-4745-A574-9EE6806378C9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Freeform: Shape 30">
              <a:extLst>
                <a:ext uri="{FF2B5EF4-FFF2-40B4-BE49-F238E27FC236}">
                  <a16:creationId xmlns:a16="http://schemas.microsoft.com/office/drawing/2014/main" xmlns="" id="{1BC0F905-3F71-4932-B130-39D508C4D117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3" name="TextBox 192">
              <a:extLst>
                <a:ext uri="{FF2B5EF4-FFF2-40B4-BE49-F238E27FC236}">
                  <a16:creationId xmlns:a16="http://schemas.microsoft.com/office/drawing/2014/main" xmlns="" id="{93EC5869-A976-4328-A864-2BB04E7E7BFC}"/>
                </a:ext>
              </a:extLst>
            </p:cNvPr>
            <p:cNvSpPr txBox="1"/>
            <p:nvPr/>
          </p:nvSpPr>
          <p:spPr>
            <a:xfrm rot="16200000">
              <a:off x="9185116" y="3251086"/>
              <a:ext cx="19920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G" sz="2800" b="1" dirty="0">
                  <a:solidFill>
                    <a:schemeClr val="bg1">
                      <a:lumMod val="95000"/>
                    </a:schemeClr>
                  </a:solidFill>
                </a:rPr>
                <a:t>CONTENTS</a:t>
              </a:r>
              <a:endParaRPr lang="en-US" sz="2800" b="1" dirty="0">
                <a:solidFill>
                  <a:schemeClr val="bg1">
                    <a:lumMod val="95000"/>
                  </a:schemeClr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194" name="Picture 193">
              <a:extLst>
                <a:ext uri="{FF2B5EF4-FFF2-40B4-BE49-F238E27FC236}">
                  <a16:creationId xmlns:a16="http://schemas.microsoft.com/office/drawing/2014/main" xmlns="" id="{7C8E4AB7-ADC0-4FEE-AE7A-994F5DAD3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95" name="Group 194">
            <a:extLst>
              <a:ext uri="{FF2B5EF4-FFF2-40B4-BE49-F238E27FC236}">
                <a16:creationId xmlns:a16="http://schemas.microsoft.com/office/drawing/2014/main" xmlns="" id="{0E4F6447-6163-4D6A-A8D2-BD63B6CB3A42}"/>
              </a:ext>
            </a:extLst>
          </p:cNvPr>
          <p:cNvGrpSpPr/>
          <p:nvPr/>
        </p:nvGrpSpPr>
        <p:grpSpPr>
          <a:xfrm>
            <a:off x="-7091986" y="5204"/>
            <a:ext cx="9574094" cy="6858000"/>
            <a:chOff x="491575" y="0"/>
            <a:chExt cx="9574094" cy="6858000"/>
          </a:xfrm>
        </p:grpSpPr>
        <p:sp>
          <p:nvSpPr>
            <p:cNvPr id="196" name="Rectangle 195">
              <a:extLst>
                <a:ext uri="{FF2B5EF4-FFF2-40B4-BE49-F238E27FC236}">
                  <a16:creationId xmlns:a16="http://schemas.microsoft.com/office/drawing/2014/main" xmlns="" id="{5CB8CB55-9DEC-4367-900E-7257FE1B874F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Freeform: Shape 35">
              <a:extLst>
                <a:ext uri="{FF2B5EF4-FFF2-40B4-BE49-F238E27FC236}">
                  <a16:creationId xmlns:a16="http://schemas.microsoft.com/office/drawing/2014/main" xmlns="" id="{9DBAEDD6-7153-4AFF-BDC7-5A225B4B5642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xmlns="" id="{12F9D37B-DE70-4087-8A7F-BBA0BAF5B6CF}"/>
                </a:ext>
              </a:extLst>
            </p:cNvPr>
            <p:cNvSpPr txBox="1"/>
            <p:nvPr/>
          </p:nvSpPr>
          <p:spPr>
            <a:xfrm rot="16200000">
              <a:off x="8746453" y="3251165"/>
              <a:ext cx="19920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Introduction</a:t>
              </a:r>
            </a:p>
          </p:txBody>
        </p:sp>
        <p:pic>
          <p:nvPicPr>
            <p:cNvPr id="199" name="Picture 198">
              <a:extLst>
                <a:ext uri="{FF2B5EF4-FFF2-40B4-BE49-F238E27FC236}">
                  <a16:creationId xmlns:a16="http://schemas.microsoft.com/office/drawing/2014/main" xmlns="" id="{6FA13E8D-3FCC-4EC2-BD8C-6CE7CA0ECD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00" name="Group 199">
            <a:extLst>
              <a:ext uri="{FF2B5EF4-FFF2-40B4-BE49-F238E27FC236}">
                <a16:creationId xmlns:a16="http://schemas.microsoft.com/office/drawing/2014/main" xmlns="" id="{3FD3EE0D-FD02-4885-9AC0-03F414A9888F}"/>
              </a:ext>
            </a:extLst>
          </p:cNvPr>
          <p:cNvGrpSpPr/>
          <p:nvPr/>
        </p:nvGrpSpPr>
        <p:grpSpPr>
          <a:xfrm>
            <a:off x="-6745332" y="5203"/>
            <a:ext cx="8692331" cy="6858000"/>
            <a:chOff x="718505" y="-1"/>
            <a:chExt cx="8692331" cy="6858000"/>
          </a:xfrm>
        </p:grpSpPr>
        <p:sp>
          <p:nvSpPr>
            <p:cNvPr id="201" name="Rectangle 200">
              <a:extLst>
                <a:ext uri="{FF2B5EF4-FFF2-40B4-BE49-F238E27FC236}">
                  <a16:creationId xmlns:a16="http://schemas.microsoft.com/office/drawing/2014/main" xmlns="" id="{60A9D552-2EF0-4DB4-9DC6-F52F2FD55E3C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Freeform: Shape 41">
              <a:extLst>
                <a:ext uri="{FF2B5EF4-FFF2-40B4-BE49-F238E27FC236}">
                  <a16:creationId xmlns:a16="http://schemas.microsoft.com/office/drawing/2014/main" xmlns="" id="{DA27D1F1-923F-4591-A07A-39E775B734F9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xmlns="" id="{0E895421-2372-4C7F-93D2-3B0353A6E7BD}"/>
                </a:ext>
              </a:extLst>
            </p:cNvPr>
            <p:cNvSpPr txBox="1"/>
            <p:nvPr/>
          </p:nvSpPr>
          <p:spPr>
            <a:xfrm rot="16200000">
              <a:off x="8091629" y="3220387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GamePlay</a:t>
              </a:r>
            </a:p>
          </p:txBody>
        </p:sp>
        <p:pic>
          <p:nvPicPr>
            <p:cNvPr id="204" name="Picture 203">
              <a:extLst>
                <a:ext uri="{FF2B5EF4-FFF2-40B4-BE49-F238E27FC236}">
                  <a16:creationId xmlns:a16="http://schemas.microsoft.com/office/drawing/2014/main" xmlns="" id="{1A9D6167-F7B8-4BFF-8BC5-2D13EF0CFF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05" name="Group 204">
            <a:extLst>
              <a:ext uri="{FF2B5EF4-FFF2-40B4-BE49-F238E27FC236}">
                <a16:creationId xmlns:a16="http://schemas.microsoft.com/office/drawing/2014/main" xmlns="" id="{76789F00-2688-429D-926C-15F83152FDBE}"/>
              </a:ext>
            </a:extLst>
          </p:cNvPr>
          <p:cNvGrpSpPr/>
          <p:nvPr/>
        </p:nvGrpSpPr>
        <p:grpSpPr>
          <a:xfrm>
            <a:off x="-8470361" y="-10537"/>
            <a:ext cx="9927504" cy="6858000"/>
            <a:chOff x="-9337032" y="-1"/>
            <a:chExt cx="9927504" cy="6858000"/>
          </a:xfrm>
        </p:grpSpPr>
        <p:sp>
          <p:nvSpPr>
            <p:cNvPr id="206" name="Rectangle 205">
              <a:extLst>
                <a:ext uri="{FF2B5EF4-FFF2-40B4-BE49-F238E27FC236}">
                  <a16:creationId xmlns:a16="http://schemas.microsoft.com/office/drawing/2014/main" xmlns="" id="{FF862AB6-114D-4C6A-B849-5A11B3650265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7" name="Freeform: Shape 46">
              <a:extLst>
                <a:ext uri="{FF2B5EF4-FFF2-40B4-BE49-F238E27FC236}">
                  <a16:creationId xmlns:a16="http://schemas.microsoft.com/office/drawing/2014/main" xmlns="" id="{30105858-8A3E-4676-96A7-18C1A74E36F4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xmlns="" id="{8A634BD7-1512-45B6-AFE4-1EEA636625CB}"/>
                </a:ext>
              </a:extLst>
            </p:cNvPr>
            <p:cNvSpPr txBox="1"/>
            <p:nvPr/>
          </p:nvSpPr>
          <p:spPr>
            <a:xfrm rot="16200000">
              <a:off x="-738260" y="3281940"/>
              <a:ext cx="19920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Requirements</a:t>
              </a:r>
            </a:p>
          </p:txBody>
        </p:sp>
        <p:pic>
          <p:nvPicPr>
            <p:cNvPr id="209" name="Picture 208">
              <a:extLst>
                <a:ext uri="{FF2B5EF4-FFF2-40B4-BE49-F238E27FC236}">
                  <a16:creationId xmlns:a16="http://schemas.microsoft.com/office/drawing/2014/main" xmlns="" id="{F08704A4-CABE-4989-8BF7-C10A6BB40E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10" name="Group 209">
            <a:extLst>
              <a:ext uri="{FF2B5EF4-FFF2-40B4-BE49-F238E27FC236}">
                <a16:creationId xmlns:a16="http://schemas.microsoft.com/office/drawing/2014/main" xmlns="" id="{066ACF4C-6F8C-46FC-8362-2E05C90EEAFA}"/>
              </a:ext>
            </a:extLst>
          </p:cNvPr>
          <p:cNvGrpSpPr/>
          <p:nvPr/>
        </p:nvGrpSpPr>
        <p:grpSpPr>
          <a:xfrm>
            <a:off x="-11538295" y="-2866"/>
            <a:ext cx="12758756" cy="6858000"/>
            <a:chOff x="-291725" y="-50085"/>
            <a:chExt cx="12758756" cy="6858000"/>
          </a:xfrm>
        </p:grpSpPr>
        <p:sp>
          <p:nvSpPr>
            <p:cNvPr id="211" name="Rectangle 210">
              <a:extLst>
                <a:ext uri="{FF2B5EF4-FFF2-40B4-BE49-F238E27FC236}">
                  <a16:creationId xmlns:a16="http://schemas.microsoft.com/office/drawing/2014/main" xmlns="" id="{4F373113-18F1-4443-9A8E-5EF06C1D2FEA}"/>
                </a:ext>
              </a:extLst>
            </p:cNvPr>
            <p:cNvSpPr/>
            <p:nvPr/>
          </p:nvSpPr>
          <p:spPr>
            <a:xfrm>
              <a:off x="-291725" y="-50085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2" name="Freeform: Shape 51">
              <a:extLst>
                <a:ext uri="{FF2B5EF4-FFF2-40B4-BE49-F238E27FC236}">
                  <a16:creationId xmlns:a16="http://schemas.microsoft.com/office/drawing/2014/main" xmlns="" id="{8F99D053-FB83-41F1-B2CB-C10918BC99BC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xmlns="" id="{7F4373C1-3934-47C3-8F36-E2FB2615CA87}"/>
                </a:ext>
              </a:extLst>
            </p:cNvPr>
            <p:cNvSpPr txBox="1"/>
            <p:nvPr/>
          </p:nvSpPr>
          <p:spPr>
            <a:xfrm rot="16200000">
              <a:off x="11055490" y="3152161"/>
              <a:ext cx="199208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2DAnimation</a:t>
              </a:r>
            </a:p>
            <a:p>
              <a:pPr algn="ctr"/>
              <a:endParaRPr lang="en-US" sz="24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214" name="Picture 213">
              <a:extLst>
                <a:ext uri="{FF2B5EF4-FFF2-40B4-BE49-F238E27FC236}">
                  <a16:creationId xmlns:a16="http://schemas.microsoft.com/office/drawing/2014/main" xmlns="" id="{5A5E18E8-5A3E-4F1D-8254-6193AA55C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15" name="Group 214">
            <a:extLst>
              <a:ext uri="{FF2B5EF4-FFF2-40B4-BE49-F238E27FC236}">
                <a16:creationId xmlns:a16="http://schemas.microsoft.com/office/drawing/2014/main" xmlns="" id="{066ACF4C-6F8C-46FC-8362-2E05C90EEAFA}"/>
              </a:ext>
            </a:extLst>
          </p:cNvPr>
          <p:cNvGrpSpPr/>
          <p:nvPr/>
        </p:nvGrpSpPr>
        <p:grpSpPr>
          <a:xfrm>
            <a:off x="-12120952" y="5204"/>
            <a:ext cx="12482920" cy="6858000"/>
            <a:chOff x="-290920" y="0"/>
            <a:chExt cx="12482920" cy="6858000"/>
          </a:xfrm>
        </p:grpSpPr>
        <p:sp>
          <p:nvSpPr>
            <p:cNvPr id="216" name="Rectangle 215">
              <a:extLst>
                <a:ext uri="{FF2B5EF4-FFF2-40B4-BE49-F238E27FC236}">
                  <a16:creationId xmlns:a16="http://schemas.microsoft.com/office/drawing/2014/main" xmlns="" id="{4F373113-18F1-4443-9A8E-5EF06C1D2FEA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7" name="Freeform: Shape 51">
              <a:extLst>
                <a:ext uri="{FF2B5EF4-FFF2-40B4-BE49-F238E27FC236}">
                  <a16:creationId xmlns:a16="http://schemas.microsoft.com/office/drawing/2014/main" xmlns="" id="{8F99D053-FB83-41F1-B2CB-C10918BC99BC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TextBox 217">
              <a:extLst>
                <a:ext uri="{FF2B5EF4-FFF2-40B4-BE49-F238E27FC236}">
                  <a16:creationId xmlns:a16="http://schemas.microsoft.com/office/drawing/2014/main" xmlns="" id="{7F4373C1-3934-47C3-8F36-E2FB2615CA87}"/>
                </a:ext>
              </a:extLst>
            </p:cNvPr>
            <p:cNvSpPr txBox="1"/>
            <p:nvPr/>
          </p:nvSpPr>
          <p:spPr>
            <a:xfrm rot="16200000">
              <a:off x="10872792" y="3333232"/>
              <a:ext cx="19920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>
                  <a:solidFill>
                    <a:srgbClr val="F0EEF0"/>
                  </a:solidFill>
                  <a:latin typeface="Tw Cen MT" panose="020B0602020104020603" pitchFamily="34" charset="0"/>
                </a:rPr>
                <a:t>Objective Selection</a:t>
              </a:r>
              <a:endParaRPr lang="en-US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219" name="Picture 218">
              <a:extLst>
                <a:ext uri="{FF2B5EF4-FFF2-40B4-BE49-F238E27FC236}">
                  <a16:creationId xmlns:a16="http://schemas.microsoft.com/office/drawing/2014/main" xmlns="" id="{5A5E18E8-5A3E-4F1D-8254-6193AA55C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20" name="Group 219">
            <a:extLst>
              <a:ext uri="{FF2B5EF4-FFF2-40B4-BE49-F238E27FC236}">
                <a16:creationId xmlns:a16="http://schemas.microsoft.com/office/drawing/2014/main" xmlns="" id="{C8A16B82-6A3C-46F5-8D32-072FDF89864A}"/>
              </a:ext>
            </a:extLst>
          </p:cNvPr>
          <p:cNvGrpSpPr/>
          <p:nvPr/>
        </p:nvGrpSpPr>
        <p:grpSpPr>
          <a:xfrm>
            <a:off x="-12623370" y="26148"/>
            <a:ext cx="12482920" cy="6858000"/>
            <a:chOff x="-290920" y="0"/>
            <a:chExt cx="12482920" cy="6858000"/>
          </a:xfrm>
        </p:grpSpPr>
        <p:sp>
          <p:nvSpPr>
            <p:cNvPr id="221" name="Rectangle 220">
              <a:extLst>
                <a:ext uri="{FF2B5EF4-FFF2-40B4-BE49-F238E27FC236}">
                  <a16:creationId xmlns:a16="http://schemas.microsoft.com/office/drawing/2014/main" xmlns="" id="{2F391CEE-E392-4A9D-BD11-6954B994FB42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2" name="Freeform: Shape 20">
              <a:extLst>
                <a:ext uri="{FF2B5EF4-FFF2-40B4-BE49-F238E27FC236}">
                  <a16:creationId xmlns:a16="http://schemas.microsoft.com/office/drawing/2014/main" xmlns="" id="{7AC43ACA-5000-40E2-80D3-19833F9F1A3F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xmlns="" id="{BE022673-C77C-4E8F-AF41-8B283703E87E}"/>
                </a:ext>
              </a:extLst>
            </p:cNvPr>
            <p:cNvSpPr txBox="1"/>
            <p:nvPr/>
          </p:nvSpPr>
          <p:spPr>
            <a:xfrm rot="16200000">
              <a:off x="10872792" y="3287066"/>
              <a:ext cx="19920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smtClean="0">
                  <a:solidFill>
                    <a:srgbClr val="F0EEF0"/>
                  </a:solidFill>
                  <a:latin typeface="Tw Cen MT" panose="020B0602020104020603" pitchFamily="34" charset="0"/>
                </a:rPr>
                <a:t>Moving Wall</a:t>
              </a:r>
              <a:endParaRPr lang="en-US" sz="24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224" name="Picture 223">
              <a:extLst>
                <a:ext uri="{FF2B5EF4-FFF2-40B4-BE49-F238E27FC236}">
                  <a16:creationId xmlns:a16="http://schemas.microsoft.com/office/drawing/2014/main" xmlns="" id="{E8AD023B-AE8D-405F-90E6-27B0D4707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25" name="Group 224">
            <a:extLst>
              <a:ext uri="{FF2B5EF4-FFF2-40B4-BE49-F238E27FC236}">
                <a16:creationId xmlns:a16="http://schemas.microsoft.com/office/drawing/2014/main" xmlns="" id="{69A27401-3327-4871-86AC-B461CA62C3AC}"/>
              </a:ext>
            </a:extLst>
          </p:cNvPr>
          <p:cNvGrpSpPr/>
          <p:nvPr/>
        </p:nvGrpSpPr>
        <p:grpSpPr>
          <a:xfrm>
            <a:off x="-12119354" y="26148"/>
            <a:ext cx="11447501" cy="6858000"/>
            <a:chOff x="213096" y="0"/>
            <a:chExt cx="11447501" cy="6858000"/>
          </a:xfrm>
        </p:grpSpPr>
        <p:sp>
          <p:nvSpPr>
            <p:cNvPr id="226" name="Rectangle 225">
              <a:extLst>
                <a:ext uri="{FF2B5EF4-FFF2-40B4-BE49-F238E27FC236}">
                  <a16:creationId xmlns:a16="http://schemas.microsoft.com/office/drawing/2014/main" xmlns="" id="{706C029B-A799-4206-A656-A006D8F83990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7" name="Freeform: Shape 25">
              <a:extLst>
                <a:ext uri="{FF2B5EF4-FFF2-40B4-BE49-F238E27FC236}">
                  <a16:creationId xmlns:a16="http://schemas.microsoft.com/office/drawing/2014/main" xmlns="" id="{63328131-EC42-4D6D-A247-91FD3D23E58C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8" name="TextBox 227">
              <a:extLst>
                <a:ext uri="{FF2B5EF4-FFF2-40B4-BE49-F238E27FC236}">
                  <a16:creationId xmlns:a16="http://schemas.microsoft.com/office/drawing/2014/main" xmlns="" id="{3A728384-87ED-4E87-8F78-97EB653FDC67}"/>
                </a:ext>
              </a:extLst>
            </p:cNvPr>
            <p:cNvSpPr txBox="1"/>
            <p:nvPr/>
          </p:nvSpPr>
          <p:spPr>
            <a:xfrm rot="16200000">
              <a:off x="10341391" y="3244332"/>
              <a:ext cx="19920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>
                  <a:solidFill>
                    <a:srgbClr val="F0EEF0"/>
                  </a:solidFill>
                  <a:latin typeface="Tw Cen MT" panose="020B0602020104020603" pitchFamily="34" charset="0"/>
                </a:rPr>
                <a:t>Collision Detection</a:t>
              </a:r>
              <a:endParaRPr lang="en-US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229" name="Picture 228">
              <a:extLst>
                <a:ext uri="{FF2B5EF4-FFF2-40B4-BE49-F238E27FC236}">
                  <a16:creationId xmlns:a16="http://schemas.microsoft.com/office/drawing/2014/main" xmlns="" id="{2B44F548-697F-412D-9B99-861C27246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30" name="Group 229">
            <a:extLst>
              <a:ext uri="{FF2B5EF4-FFF2-40B4-BE49-F238E27FC236}">
                <a16:creationId xmlns:a16="http://schemas.microsoft.com/office/drawing/2014/main" xmlns="" id="{066ACF4C-6F8C-46FC-8362-2E05C90EEAFA}"/>
              </a:ext>
            </a:extLst>
          </p:cNvPr>
          <p:cNvGrpSpPr/>
          <p:nvPr/>
        </p:nvGrpSpPr>
        <p:grpSpPr>
          <a:xfrm>
            <a:off x="-13666652" y="15675"/>
            <a:ext cx="12482920" cy="6858000"/>
            <a:chOff x="-290920" y="0"/>
            <a:chExt cx="12482920" cy="6858000"/>
          </a:xfrm>
        </p:grpSpPr>
        <p:sp>
          <p:nvSpPr>
            <p:cNvPr id="231" name="Rectangle 230">
              <a:extLst>
                <a:ext uri="{FF2B5EF4-FFF2-40B4-BE49-F238E27FC236}">
                  <a16:creationId xmlns:a16="http://schemas.microsoft.com/office/drawing/2014/main" xmlns="" id="{4F373113-18F1-4443-9A8E-5EF06C1D2FEA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2" name="Freeform: Shape 51">
              <a:extLst>
                <a:ext uri="{FF2B5EF4-FFF2-40B4-BE49-F238E27FC236}">
                  <a16:creationId xmlns:a16="http://schemas.microsoft.com/office/drawing/2014/main" xmlns="" id="{8F99D053-FB83-41F1-B2CB-C10918BC99BC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TextBox 232">
              <a:extLst>
                <a:ext uri="{FF2B5EF4-FFF2-40B4-BE49-F238E27FC236}">
                  <a16:creationId xmlns:a16="http://schemas.microsoft.com/office/drawing/2014/main" xmlns="" id="{7F4373C1-3934-47C3-8F36-E2FB2615CA87}"/>
                </a:ext>
              </a:extLst>
            </p:cNvPr>
            <p:cNvSpPr txBox="1"/>
            <p:nvPr/>
          </p:nvSpPr>
          <p:spPr>
            <a:xfrm rot="16200000">
              <a:off x="10872792" y="3317843"/>
              <a:ext cx="19920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smtClean="0">
                  <a:solidFill>
                    <a:srgbClr val="F0EEF0"/>
                  </a:solidFill>
                  <a:latin typeface="Tw Cen MT" panose="020B0602020104020603" pitchFamily="34" charset="0"/>
                </a:rPr>
                <a:t>Score Counting</a:t>
              </a:r>
              <a:endParaRPr lang="en-US" sz="20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234" name="Picture 233">
              <a:extLst>
                <a:ext uri="{FF2B5EF4-FFF2-40B4-BE49-F238E27FC236}">
                  <a16:creationId xmlns:a16="http://schemas.microsoft.com/office/drawing/2014/main" xmlns="" id="{5A5E18E8-5A3E-4F1D-8254-6193AA55C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4" name="TextBox 3"/>
          <p:cNvSpPr txBox="1"/>
          <p:nvPr/>
        </p:nvSpPr>
        <p:spPr>
          <a:xfrm>
            <a:off x="5261648" y="5395108"/>
            <a:ext cx="68409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Team: </a:t>
            </a:r>
            <a:r>
              <a:rPr lang="en-US" sz="54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The Brainy Fools</a:t>
            </a:r>
            <a:endParaRPr lang="en-US" sz="54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866100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Box 49">
            <a:extLst>
              <a:ext uri="{FF2B5EF4-FFF2-40B4-BE49-F238E27FC236}">
                <a16:creationId xmlns:a16="http://schemas.microsoft.com/office/drawing/2014/main" xmlns="" id="{9EB0FD16-689C-476C-8309-C7173C257513}"/>
              </a:ext>
            </a:extLst>
          </p:cNvPr>
          <p:cNvSpPr txBox="1"/>
          <p:nvPr/>
        </p:nvSpPr>
        <p:spPr>
          <a:xfrm>
            <a:off x="3987081" y="802714"/>
            <a:ext cx="7278915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800" dirty="0">
                <a:solidFill>
                  <a:srgbClr val="FF5969"/>
                </a:solidFill>
                <a:latin typeface="Tw Cen MT" panose="020B0602020104020603" pitchFamily="34" charset="0"/>
              </a:rPr>
              <a:t>WELCOME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xmlns="" id="{4F202974-31A3-4642-B671-F0DBBB7B4663}"/>
              </a:ext>
            </a:extLst>
          </p:cNvPr>
          <p:cNvSpPr txBox="1"/>
          <p:nvPr/>
        </p:nvSpPr>
        <p:spPr>
          <a:xfrm>
            <a:off x="3856454" y="2710929"/>
            <a:ext cx="7278915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100" dirty="0" smtClean="0">
                <a:solidFill>
                  <a:srgbClr val="52CBBE"/>
                </a:solidFill>
                <a:latin typeface="Tw Cen MT" panose="020B0602020104020603" pitchFamily="34" charset="0"/>
              </a:rPr>
              <a:t>To Our Project Presentation</a:t>
            </a:r>
            <a:endParaRPr lang="en-US" sz="4100" dirty="0">
              <a:solidFill>
                <a:srgbClr val="52CBBE"/>
              </a:solidFill>
              <a:latin typeface="Tw Cen MT" panose="020B0602020104020603" pitchFamily="34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xmlns="" id="{C8A16B82-6A3C-46F5-8D32-072FDF89864A}"/>
              </a:ext>
            </a:extLst>
          </p:cNvPr>
          <p:cNvGrpSpPr/>
          <p:nvPr/>
        </p:nvGrpSpPr>
        <p:grpSpPr>
          <a:xfrm>
            <a:off x="-9230333" y="0"/>
            <a:ext cx="12482920" cy="6858000"/>
            <a:chOff x="-290920" y="0"/>
            <a:chExt cx="12482920" cy="685800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xmlns="" id="{2F391CEE-E392-4A9D-BD11-6954B994FB42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xmlns="" id="{7AC43ACA-5000-40E2-80D3-19833F9F1A3F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xmlns="" id="{BE022673-C77C-4E8F-AF41-8B283703E87E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about</a:t>
              </a: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xmlns="" id="{E8AD023B-AE8D-405F-90E6-27B0D4707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xmlns="" id="{69A27401-3327-4871-86AC-B461CA62C3AC}"/>
              </a:ext>
            </a:extLst>
          </p:cNvPr>
          <p:cNvGrpSpPr/>
          <p:nvPr/>
        </p:nvGrpSpPr>
        <p:grpSpPr>
          <a:xfrm>
            <a:off x="-8798784" y="0"/>
            <a:ext cx="11447503" cy="6858000"/>
            <a:chOff x="213096" y="0"/>
            <a:chExt cx="11447503" cy="685800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xmlns="" id="{706C029B-A799-4206-A656-A006D8F83990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xmlns="" id="{63328131-EC42-4D6D-A247-91FD3D23E58C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xmlns="" id="{3A728384-87ED-4E87-8F78-97EB653FDC67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history</a:t>
              </a: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xmlns="" id="{2B44F548-697F-412D-9B99-861C27246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xmlns="" id="{C0099890-786A-4F87-960D-5DADE5168909}"/>
              </a:ext>
            </a:extLst>
          </p:cNvPr>
          <p:cNvGrpSpPr/>
          <p:nvPr/>
        </p:nvGrpSpPr>
        <p:grpSpPr>
          <a:xfrm>
            <a:off x="-7847639" y="0"/>
            <a:ext cx="9961092" cy="6858000"/>
            <a:chOff x="491575" y="0"/>
            <a:chExt cx="9961092" cy="685800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xmlns="" id="{CE9AAB1E-3A13-4745-A574-9EE6806378C9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xmlns="" id="{1BC0F905-3F71-4932-B130-39D508C4D117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xmlns="" id="{93EC5869-A976-4328-A864-2BB04E7E7BFC}"/>
                </a:ext>
              </a:extLst>
            </p:cNvPr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timeline</a:t>
              </a:r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xmlns="" id="{7C8E4AB7-ADC0-4FEE-AE7A-994F5DAD3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0E4F6447-6163-4D6A-A8D2-BD63B6CB3A42}"/>
              </a:ext>
            </a:extLst>
          </p:cNvPr>
          <p:cNvGrpSpPr/>
          <p:nvPr/>
        </p:nvGrpSpPr>
        <p:grpSpPr>
          <a:xfrm>
            <a:off x="-7985197" y="0"/>
            <a:ext cx="9574094" cy="6858000"/>
            <a:chOff x="491575" y="0"/>
            <a:chExt cx="9574094" cy="685800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xmlns="" id="{5CB8CB55-9DEC-4367-900E-7257FE1B874F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xmlns="" id="{9DBAEDD6-7153-4AFF-BDC7-5A225B4B5642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xmlns="" id="{12F9D37B-DE70-4087-8A7F-BBA0BAF5B6CF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teams</a:t>
              </a:r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xmlns="" id="{6FA13E8D-3FCC-4EC2-BD8C-6CE7CA0ECD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xmlns="" id="{71382190-201C-4BAE-91F3-296A26671C96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xmlns="" id="{3FD3EE0D-FD02-4885-9AC0-03F414A9888F}"/>
              </a:ext>
            </a:extLst>
          </p:cNvPr>
          <p:cNvGrpSpPr/>
          <p:nvPr/>
        </p:nvGrpSpPr>
        <p:grpSpPr>
          <a:xfrm>
            <a:off x="-7638543" y="-1"/>
            <a:ext cx="8692332" cy="6858000"/>
            <a:chOff x="718505" y="-1"/>
            <a:chExt cx="8692332" cy="6858000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xmlns="" id="{60A9D552-2EF0-4DB4-9DC6-F52F2FD55E3C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xmlns="" id="{DA27D1F1-923F-4591-A07A-39E775B734F9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xmlns="" id="{0E895421-2372-4C7F-93D2-3B0353A6E7BD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services</a:t>
              </a:r>
            </a:p>
          </p:txBody>
        </p: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xmlns="" id="{1A9D6167-F7B8-4BFF-8BC5-2D13EF0CFF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xmlns="" id="{76789F00-2688-429D-926C-15F83152FDBE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xmlns="" id="{FF862AB6-114D-4C6A-B849-5A11B3650265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xmlns="" id="{30105858-8A3E-4676-96A7-18C1A74E36F4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xmlns="" id="{8A634BD7-1512-45B6-AFE4-1EEA636625CB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follow</a:t>
              </a:r>
            </a:p>
          </p:txBody>
        </p: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xmlns="" id="{F08704A4-CABE-4989-8BF7-C10A6BB40E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2" name="TextBox 1"/>
          <p:cNvSpPr txBox="1"/>
          <p:nvPr/>
        </p:nvSpPr>
        <p:spPr>
          <a:xfrm>
            <a:off x="3987081" y="3593407"/>
            <a:ext cx="61395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accent1">
                    <a:lumMod val="50000"/>
                  </a:schemeClr>
                </a:solidFill>
                <a:latin typeface="Algerian" panose="04020705040A02060702" pitchFamily="82" charset="0"/>
              </a:rPr>
              <a:t>Flappy Bird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0390" y="3593407"/>
            <a:ext cx="1494979" cy="1215940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prst="convex"/>
          </a:sp3d>
        </p:spPr>
      </p:pic>
      <p:grpSp>
        <p:nvGrpSpPr>
          <p:cNvPr id="100" name="Group 99">
            <a:extLst>
              <a:ext uri="{FF2B5EF4-FFF2-40B4-BE49-F238E27FC236}">
                <a16:creationId xmlns:a16="http://schemas.microsoft.com/office/drawing/2014/main" xmlns="" id="{066ACF4C-6F8C-46FC-8362-2E05C90EEAFA}"/>
              </a:ext>
            </a:extLst>
          </p:cNvPr>
          <p:cNvGrpSpPr/>
          <p:nvPr/>
        </p:nvGrpSpPr>
        <p:grpSpPr>
          <a:xfrm>
            <a:off x="-12492093" y="0"/>
            <a:ext cx="12482920" cy="6858000"/>
            <a:chOff x="-290920" y="0"/>
            <a:chExt cx="12482920" cy="6858000"/>
          </a:xfrm>
        </p:grpSpPr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xmlns="" id="{4F373113-18F1-4443-9A8E-5EF06C1D2FEA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2" name="Freeform: Shape 51">
              <a:extLst>
                <a:ext uri="{FF2B5EF4-FFF2-40B4-BE49-F238E27FC236}">
                  <a16:creationId xmlns:a16="http://schemas.microsoft.com/office/drawing/2014/main" xmlns="" id="{8F99D053-FB83-41F1-B2CB-C10918BC99BC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xmlns="" id="{7F4373C1-3934-47C3-8F36-E2FB2615CA87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about</a:t>
              </a:r>
            </a:p>
          </p:txBody>
        </p:sp>
        <p:pic>
          <p:nvPicPr>
            <p:cNvPr id="104" name="Picture 103">
              <a:extLst>
                <a:ext uri="{FF2B5EF4-FFF2-40B4-BE49-F238E27FC236}">
                  <a16:creationId xmlns:a16="http://schemas.microsoft.com/office/drawing/2014/main" xmlns="" id="{5A5E18E8-5A3E-4F1D-8254-6193AA55C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xmlns="" id="{066ACF4C-6F8C-46FC-8362-2E05C90EEAFA}"/>
              </a:ext>
            </a:extLst>
          </p:cNvPr>
          <p:cNvGrpSpPr/>
          <p:nvPr/>
        </p:nvGrpSpPr>
        <p:grpSpPr>
          <a:xfrm>
            <a:off x="-12497653" y="20944"/>
            <a:ext cx="12482920" cy="6858000"/>
            <a:chOff x="-290920" y="0"/>
            <a:chExt cx="12482920" cy="6858000"/>
          </a:xfrm>
        </p:grpSpPr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xmlns="" id="{4F373113-18F1-4443-9A8E-5EF06C1D2FEA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2" name="Freeform: Shape 51">
              <a:extLst>
                <a:ext uri="{FF2B5EF4-FFF2-40B4-BE49-F238E27FC236}">
                  <a16:creationId xmlns:a16="http://schemas.microsoft.com/office/drawing/2014/main" xmlns="" id="{8F99D053-FB83-41F1-B2CB-C10918BC99BC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xmlns="" id="{7F4373C1-3934-47C3-8F36-E2FB2615CA87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about</a:t>
              </a:r>
            </a:p>
          </p:txBody>
        </p:sp>
        <p:pic>
          <p:nvPicPr>
            <p:cNvPr id="114" name="Picture 113">
              <a:extLst>
                <a:ext uri="{FF2B5EF4-FFF2-40B4-BE49-F238E27FC236}">
                  <a16:creationId xmlns:a16="http://schemas.microsoft.com/office/drawing/2014/main" xmlns="" id="{5A5E18E8-5A3E-4F1D-8254-6193AA55C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xmlns="" id="{066ACF4C-6F8C-46FC-8362-2E05C90EEAFA}"/>
              </a:ext>
            </a:extLst>
          </p:cNvPr>
          <p:cNvGrpSpPr/>
          <p:nvPr/>
        </p:nvGrpSpPr>
        <p:grpSpPr>
          <a:xfrm>
            <a:off x="-13014163" y="0"/>
            <a:ext cx="12482920" cy="6858000"/>
            <a:chOff x="-290920" y="0"/>
            <a:chExt cx="12482920" cy="6858000"/>
          </a:xfrm>
        </p:grpSpPr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xmlns="" id="{4F373113-18F1-4443-9A8E-5EF06C1D2FEA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7" name="Freeform: Shape 51">
              <a:extLst>
                <a:ext uri="{FF2B5EF4-FFF2-40B4-BE49-F238E27FC236}">
                  <a16:creationId xmlns:a16="http://schemas.microsoft.com/office/drawing/2014/main" xmlns="" id="{8F99D053-FB83-41F1-B2CB-C10918BC99BC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xmlns="" id="{7F4373C1-3934-47C3-8F36-E2FB2615CA87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about</a:t>
              </a:r>
            </a:p>
          </p:txBody>
        </p:sp>
        <p:pic>
          <p:nvPicPr>
            <p:cNvPr id="119" name="Picture 118">
              <a:extLst>
                <a:ext uri="{FF2B5EF4-FFF2-40B4-BE49-F238E27FC236}">
                  <a16:creationId xmlns:a16="http://schemas.microsoft.com/office/drawing/2014/main" xmlns="" id="{5A5E18E8-5A3E-4F1D-8254-6193AA55C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xmlns="" id="{C8A16B82-6A3C-46F5-8D32-072FDF89864A}"/>
              </a:ext>
            </a:extLst>
          </p:cNvPr>
          <p:cNvGrpSpPr/>
          <p:nvPr/>
        </p:nvGrpSpPr>
        <p:grpSpPr>
          <a:xfrm>
            <a:off x="-13516581" y="20944"/>
            <a:ext cx="12482920" cy="6858000"/>
            <a:chOff x="-290920" y="0"/>
            <a:chExt cx="12482920" cy="6858000"/>
          </a:xfrm>
        </p:grpSpPr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xmlns="" id="{2F391CEE-E392-4A9D-BD11-6954B994FB42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2" name="Freeform: Shape 20">
              <a:extLst>
                <a:ext uri="{FF2B5EF4-FFF2-40B4-BE49-F238E27FC236}">
                  <a16:creationId xmlns:a16="http://schemas.microsoft.com/office/drawing/2014/main" xmlns="" id="{7AC43ACA-5000-40E2-80D3-19833F9F1A3F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xmlns="" id="{BE022673-C77C-4E8F-AF41-8B283703E87E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about</a:t>
              </a:r>
            </a:p>
          </p:txBody>
        </p:sp>
        <p:pic>
          <p:nvPicPr>
            <p:cNvPr id="124" name="Picture 123">
              <a:extLst>
                <a:ext uri="{FF2B5EF4-FFF2-40B4-BE49-F238E27FC236}">
                  <a16:creationId xmlns:a16="http://schemas.microsoft.com/office/drawing/2014/main" xmlns="" id="{E8AD023B-AE8D-405F-90E6-27B0D4707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xmlns="" id="{69A27401-3327-4871-86AC-B461CA62C3AC}"/>
              </a:ext>
            </a:extLst>
          </p:cNvPr>
          <p:cNvGrpSpPr/>
          <p:nvPr/>
        </p:nvGrpSpPr>
        <p:grpSpPr>
          <a:xfrm>
            <a:off x="-13012565" y="20944"/>
            <a:ext cx="11447503" cy="6858000"/>
            <a:chOff x="213096" y="0"/>
            <a:chExt cx="11447503" cy="6858000"/>
          </a:xfrm>
        </p:grpSpPr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xmlns="" id="{706C029B-A799-4206-A656-A006D8F83990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7" name="Freeform: Shape 25">
              <a:extLst>
                <a:ext uri="{FF2B5EF4-FFF2-40B4-BE49-F238E27FC236}">
                  <a16:creationId xmlns:a16="http://schemas.microsoft.com/office/drawing/2014/main" xmlns="" id="{63328131-EC42-4D6D-A247-91FD3D23E58C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xmlns="" id="{3A728384-87ED-4E87-8F78-97EB653FDC67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history</a:t>
              </a:r>
            </a:p>
          </p:txBody>
        </p:sp>
        <p:pic>
          <p:nvPicPr>
            <p:cNvPr id="129" name="Picture 128">
              <a:extLst>
                <a:ext uri="{FF2B5EF4-FFF2-40B4-BE49-F238E27FC236}">
                  <a16:creationId xmlns:a16="http://schemas.microsoft.com/office/drawing/2014/main" xmlns="" id="{2B44F548-697F-412D-9B99-861C27246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xmlns="" id="{C8A16B82-6A3C-46F5-8D32-072FDF89864A}"/>
              </a:ext>
            </a:extLst>
          </p:cNvPr>
          <p:cNvGrpSpPr/>
          <p:nvPr/>
        </p:nvGrpSpPr>
        <p:grpSpPr>
          <a:xfrm>
            <a:off x="-8495839" y="5204"/>
            <a:ext cx="12482920" cy="6858000"/>
            <a:chOff x="-290920" y="0"/>
            <a:chExt cx="12482920" cy="6858000"/>
          </a:xfrm>
        </p:grpSpPr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xmlns="" id="{2F391CEE-E392-4A9D-BD11-6954B994FB42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2" name="Freeform: Shape 20">
              <a:extLst>
                <a:ext uri="{FF2B5EF4-FFF2-40B4-BE49-F238E27FC236}">
                  <a16:creationId xmlns:a16="http://schemas.microsoft.com/office/drawing/2014/main" xmlns="" id="{7AC43ACA-5000-40E2-80D3-19833F9F1A3F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xmlns="" id="{BE022673-C77C-4E8F-AF41-8B283703E87E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about</a:t>
              </a:r>
            </a:p>
          </p:txBody>
        </p:sp>
        <p:pic>
          <p:nvPicPr>
            <p:cNvPr id="134" name="Picture 133">
              <a:extLst>
                <a:ext uri="{FF2B5EF4-FFF2-40B4-BE49-F238E27FC236}">
                  <a16:creationId xmlns:a16="http://schemas.microsoft.com/office/drawing/2014/main" xmlns="" id="{E8AD023B-AE8D-405F-90E6-27B0D4707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xmlns="" id="{69A27401-3327-4871-86AC-B461CA62C3AC}"/>
              </a:ext>
            </a:extLst>
          </p:cNvPr>
          <p:cNvGrpSpPr/>
          <p:nvPr/>
        </p:nvGrpSpPr>
        <p:grpSpPr>
          <a:xfrm>
            <a:off x="-8064290" y="5204"/>
            <a:ext cx="11447503" cy="6858000"/>
            <a:chOff x="213096" y="0"/>
            <a:chExt cx="11447503" cy="6858000"/>
          </a:xfrm>
        </p:grpSpPr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xmlns="" id="{706C029B-A799-4206-A656-A006D8F83990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7" name="Freeform: Shape 25">
              <a:extLst>
                <a:ext uri="{FF2B5EF4-FFF2-40B4-BE49-F238E27FC236}">
                  <a16:creationId xmlns:a16="http://schemas.microsoft.com/office/drawing/2014/main" xmlns="" id="{63328131-EC42-4D6D-A247-91FD3D23E58C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xmlns="" id="{3A728384-87ED-4E87-8F78-97EB653FDC67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history</a:t>
              </a:r>
            </a:p>
          </p:txBody>
        </p:sp>
        <p:pic>
          <p:nvPicPr>
            <p:cNvPr id="139" name="Picture 138">
              <a:extLst>
                <a:ext uri="{FF2B5EF4-FFF2-40B4-BE49-F238E27FC236}">
                  <a16:creationId xmlns:a16="http://schemas.microsoft.com/office/drawing/2014/main" xmlns="" id="{2B44F548-697F-412D-9B99-861C27246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xmlns="" id="{C0099890-786A-4F87-960D-5DADE5168909}"/>
              </a:ext>
            </a:extLst>
          </p:cNvPr>
          <p:cNvGrpSpPr/>
          <p:nvPr/>
        </p:nvGrpSpPr>
        <p:grpSpPr>
          <a:xfrm>
            <a:off x="-7113145" y="5204"/>
            <a:ext cx="9961092" cy="6858000"/>
            <a:chOff x="491575" y="0"/>
            <a:chExt cx="9961092" cy="6858000"/>
          </a:xfrm>
        </p:grpSpPr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xmlns="" id="{CE9AAB1E-3A13-4745-A574-9EE6806378C9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Freeform: Shape 30">
              <a:extLst>
                <a:ext uri="{FF2B5EF4-FFF2-40B4-BE49-F238E27FC236}">
                  <a16:creationId xmlns:a16="http://schemas.microsoft.com/office/drawing/2014/main" xmlns="" id="{1BC0F905-3F71-4932-B130-39D508C4D117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xmlns="" id="{93EC5869-A976-4328-A864-2BB04E7E7BFC}"/>
                </a:ext>
              </a:extLst>
            </p:cNvPr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timeline</a:t>
              </a:r>
            </a:p>
          </p:txBody>
        </p:sp>
        <p:pic>
          <p:nvPicPr>
            <p:cNvPr id="144" name="Picture 143">
              <a:extLst>
                <a:ext uri="{FF2B5EF4-FFF2-40B4-BE49-F238E27FC236}">
                  <a16:creationId xmlns:a16="http://schemas.microsoft.com/office/drawing/2014/main" xmlns="" id="{7C8E4AB7-ADC0-4FEE-AE7A-994F5DAD3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xmlns="" id="{0E4F6447-6163-4D6A-A8D2-BD63B6CB3A42}"/>
              </a:ext>
            </a:extLst>
          </p:cNvPr>
          <p:cNvGrpSpPr/>
          <p:nvPr/>
        </p:nvGrpSpPr>
        <p:grpSpPr>
          <a:xfrm>
            <a:off x="-7250703" y="5204"/>
            <a:ext cx="9574094" cy="6858000"/>
            <a:chOff x="491575" y="0"/>
            <a:chExt cx="9574094" cy="6858000"/>
          </a:xfrm>
        </p:grpSpPr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xmlns="" id="{5CB8CB55-9DEC-4367-900E-7257FE1B874F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Freeform: Shape 35">
              <a:extLst>
                <a:ext uri="{FF2B5EF4-FFF2-40B4-BE49-F238E27FC236}">
                  <a16:creationId xmlns:a16="http://schemas.microsoft.com/office/drawing/2014/main" xmlns="" id="{9DBAEDD6-7153-4AFF-BDC7-5A225B4B5642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xmlns="" id="{12F9D37B-DE70-4087-8A7F-BBA0BAF5B6CF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teams</a:t>
              </a:r>
            </a:p>
          </p:txBody>
        </p:sp>
        <p:pic>
          <p:nvPicPr>
            <p:cNvPr id="149" name="Picture 148">
              <a:extLst>
                <a:ext uri="{FF2B5EF4-FFF2-40B4-BE49-F238E27FC236}">
                  <a16:creationId xmlns:a16="http://schemas.microsoft.com/office/drawing/2014/main" xmlns="" id="{6FA13E8D-3FCC-4EC2-BD8C-6CE7CA0ECD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xmlns="" id="{3FD3EE0D-FD02-4885-9AC0-03F414A9888F}"/>
              </a:ext>
            </a:extLst>
          </p:cNvPr>
          <p:cNvGrpSpPr/>
          <p:nvPr/>
        </p:nvGrpSpPr>
        <p:grpSpPr>
          <a:xfrm>
            <a:off x="-6904049" y="5203"/>
            <a:ext cx="8692332" cy="6858000"/>
            <a:chOff x="718505" y="-1"/>
            <a:chExt cx="8692332" cy="6858000"/>
          </a:xfrm>
        </p:grpSpPr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xmlns="" id="{60A9D552-2EF0-4DB4-9DC6-F52F2FD55E3C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Freeform: Shape 41">
              <a:extLst>
                <a:ext uri="{FF2B5EF4-FFF2-40B4-BE49-F238E27FC236}">
                  <a16:creationId xmlns:a16="http://schemas.microsoft.com/office/drawing/2014/main" xmlns="" id="{DA27D1F1-923F-4591-A07A-39E775B734F9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xmlns="" id="{0E895421-2372-4C7F-93D2-3B0353A6E7BD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services</a:t>
              </a:r>
            </a:p>
          </p:txBody>
        </p:sp>
        <p:pic>
          <p:nvPicPr>
            <p:cNvPr id="154" name="Picture 153">
              <a:extLst>
                <a:ext uri="{FF2B5EF4-FFF2-40B4-BE49-F238E27FC236}">
                  <a16:creationId xmlns:a16="http://schemas.microsoft.com/office/drawing/2014/main" xmlns="" id="{1A9D6167-F7B8-4BFF-8BC5-2D13EF0CFF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xmlns="" id="{76789F00-2688-429D-926C-15F83152FDBE}"/>
              </a:ext>
            </a:extLst>
          </p:cNvPr>
          <p:cNvGrpSpPr/>
          <p:nvPr/>
        </p:nvGrpSpPr>
        <p:grpSpPr>
          <a:xfrm>
            <a:off x="-8660588" y="5203"/>
            <a:ext cx="9927504" cy="6858000"/>
            <a:chOff x="-9337032" y="-1"/>
            <a:chExt cx="9927504" cy="6858000"/>
          </a:xfrm>
        </p:grpSpPr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xmlns="" id="{FF862AB6-114D-4C6A-B849-5A11B3650265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7" name="Freeform: Shape 46">
              <a:extLst>
                <a:ext uri="{FF2B5EF4-FFF2-40B4-BE49-F238E27FC236}">
                  <a16:creationId xmlns:a16="http://schemas.microsoft.com/office/drawing/2014/main" xmlns="" id="{30105858-8A3E-4676-96A7-18C1A74E36F4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xmlns="" id="{8A634BD7-1512-45B6-AFE4-1EEA636625CB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follow</a:t>
              </a:r>
            </a:p>
          </p:txBody>
        </p:sp>
        <p:pic>
          <p:nvPicPr>
            <p:cNvPr id="159" name="Picture 158">
              <a:extLst>
                <a:ext uri="{FF2B5EF4-FFF2-40B4-BE49-F238E27FC236}">
                  <a16:creationId xmlns:a16="http://schemas.microsoft.com/office/drawing/2014/main" xmlns="" id="{F08704A4-CABE-4989-8BF7-C10A6BB40E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60" name="Group 159">
            <a:extLst>
              <a:ext uri="{FF2B5EF4-FFF2-40B4-BE49-F238E27FC236}">
                <a16:creationId xmlns:a16="http://schemas.microsoft.com/office/drawing/2014/main" xmlns="" id="{066ACF4C-6F8C-46FC-8362-2E05C90EEAFA}"/>
              </a:ext>
            </a:extLst>
          </p:cNvPr>
          <p:cNvGrpSpPr/>
          <p:nvPr/>
        </p:nvGrpSpPr>
        <p:grpSpPr>
          <a:xfrm>
            <a:off x="-11763159" y="26148"/>
            <a:ext cx="12482920" cy="6858000"/>
            <a:chOff x="-290920" y="0"/>
            <a:chExt cx="12482920" cy="6858000"/>
          </a:xfrm>
        </p:grpSpPr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xmlns="" id="{4F373113-18F1-4443-9A8E-5EF06C1D2FEA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2" name="Freeform: Shape 51">
              <a:extLst>
                <a:ext uri="{FF2B5EF4-FFF2-40B4-BE49-F238E27FC236}">
                  <a16:creationId xmlns:a16="http://schemas.microsoft.com/office/drawing/2014/main" xmlns="" id="{8F99D053-FB83-41F1-B2CB-C10918BC99BC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xmlns="" id="{7F4373C1-3934-47C3-8F36-E2FB2615CA87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about</a:t>
              </a:r>
            </a:p>
          </p:txBody>
        </p:sp>
        <p:pic>
          <p:nvPicPr>
            <p:cNvPr id="164" name="Picture 163">
              <a:extLst>
                <a:ext uri="{FF2B5EF4-FFF2-40B4-BE49-F238E27FC236}">
                  <a16:creationId xmlns:a16="http://schemas.microsoft.com/office/drawing/2014/main" xmlns="" id="{5A5E18E8-5A3E-4F1D-8254-6193AA55C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65" name="Group 164">
            <a:extLst>
              <a:ext uri="{FF2B5EF4-FFF2-40B4-BE49-F238E27FC236}">
                <a16:creationId xmlns:a16="http://schemas.microsoft.com/office/drawing/2014/main" xmlns="" id="{066ACF4C-6F8C-46FC-8362-2E05C90EEAFA}"/>
              </a:ext>
            </a:extLst>
          </p:cNvPr>
          <p:cNvGrpSpPr/>
          <p:nvPr/>
        </p:nvGrpSpPr>
        <p:grpSpPr>
          <a:xfrm>
            <a:off x="-12279669" y="5204"/>
            <a:ext cx="12482920" cy="6858000"/>
            <a:chOff x="-290920" y="0"/>
            <a:chExt cx="12482920" cy="6858000"/>
          </a:xfrm>
        </p:grpSpPr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xmlns="" id="{4F373113-18F1-4443-9A8E-5EF06C1D2FEA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7" name="Freeform: Shape 51">
              <a:extLst>
                <a:ext uri="{FF2B5EF4-FFF2-40B4-BE49-F238E27FC236}">
                  <a16:creationId xmlns:a16="http://schemas.microsoft.com/office/drawing/2014/main" xmlns="" id="{8F99D053-FB83-41F1-B2CB-C10918BC99BC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xmlns="" id="{7F4373C1-3934-47C3-8F36-E2FB2615CA87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about</a:t>
              </a:r>
            </a:p>
          </p:txBody>
        </p:sp>
        <p:pic>
          <p:nvPicPr>
            <p:cNvPr id="169" name="Picture 168">
              <a:extLst>
                <a:ext uri="{FF2B5EF4-FFF2-40B4-BE49-F238E27FC236}">
                  <a16:creationId xmlns:a16="http://schemas.microsoft.com/office/drawing/2014/main" xmlns="" id="{5A5E18E8-5A3E-4F1D-8254-6193AA55C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70" name="Group 169">
            <a:extLst>
              <a:ext uri="{FF2B5EF4-FFF2-40B4-BE49-F238E27FC236}">
                <a16:creationId xmlns:a16="http://schemas.microsoft.com/office/drawing/2014/main" xmlns="" id="{C8A16B82-6A3C-46F5-8D32-072FDF89864A}"/>
              </a:ext>
            </a:extLst>
          </p:cNvPr>
          <p:cNvGrpSpPr/>
          <p:nvPr/>
        </p:nvGrpSpPr>
        <p:grpSpPr>
          <a:xfrm>
            <a:off x="-12782087" y="26148"/>
            <a:ext cx="12482920" cy="6858000"/>
            <a:chOff x="-290920" y="0"/>
            <a:chExt cx="12482920" cy="6858000"/>
          </a:xfrm>
        </p:grpSpPr>
        <p:sp>
          <p:nvSpPr>
            <p:cNvPr id="171" name="Rectangle 170">
              <a:extLst>
                <a:ext uri="{FF2B5EF4-FFF2-40B4-BE49-F238E27FC236}">
                  <a16:creationId xmlns:a16="http://schemas.microsoft.com/office/drawing/2014/main" xmlns="" id="{2F391CEE-E392-4A9D-BD11-6954B994FB42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2" name="Freeform: Shape 20">
              <a:extLst>
                <a:ext uri="{FF2B5EF4-FFF2-40B4-BE49-F238E27FC236}">
                  <a16:creationId xmlns:a16="http://schemas.microsoft.com/office/drawing/2014/main" xmlns="" id="{7AC43ACA-5000-40E2-80D3-19833F9F1A3F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xmlns="" id="{BE022673-C77C-4E8F-AF41-8B283703E87E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about</a:t>
              </a:r>
            </a:p>
          </p:txBody>
        </p:sp>
        <p:pic>
          <p:nvPicPr>
            <p:cNvPr id="174" name="Picture 173">
              <a:extLst>
                <a:ext uri="{FF2B5EF4-FFF2-40B4-BE49-F238E27FC236}">
                  <a16:creationId xmlns:a16="http://schemas.microsoft.com/office/drawing/2014/main" xmlns="" id="{E8AD023B-AE8D-405F-90E6-27B0D4707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75" name="Group 174">
            <a:extLst>
              <a:ext uri="{FF2B5EF4-FFF2-40B4-BE49-F238E27FC236}">
                <a16:creationId xmlns:a16="http://schemas.microsoft.com/office/drawing/2014/main" xmlns="" id="{69A27401-3327-4871-86AC-B461CA62C3AC}"/>
              </a:ext>
            </a:extLst>
          </p:cNvPr>
          <p:cNvGrpSpPr/>
          <p:nvPr/>
        </p:nvGrpSpPr>
        <p:grpSpPr>
          <a:xfrm>
            <a:off x="-12278071" y="26148"/>
            <a:ext cx="11447503" cy="6858000"/>
            <a:chOff x="213096" y="0"/>
            <a:chExt cx="11447503" cy="6858000"/>
          </a:xfrm>
        </p:grpSpPr>
        <p:sp>
          <p:nvSpPr>
            <p:cNvPr id="176" name="Rectangle 175">
              <a:extLst>
                <a:ext uri="{FF2B5EF4-FFF2-40B4-BE49-F238E27FC236}">
                  <a16:creationId xmlns:a16="http://schemas.microsoft.com/office/drawing/2014/main" xmlns="" id="{706C029B-A799-4206-A656-A006D8F83990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7" name="Freeform: Shape 25">
              <a:extLst>
                <a:ext uri="{FF2B5EF4-FFF2-40B4-BE49-F238E27FC236}">
                  <a16:creationId xmlns:a16="http://schemas.microsoft.com/office/drawing/2014/main" xmlns="" id="{63328131-EC42-4D6D-A247-91FD3D23E58C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xmlns="" id="{3A728384-87ED-4E87-8F78-97EB653FDC67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history</a:t>
              </a:r>
            </a:p>
          </p:txBody>
        </p:sp>
        <p:pic>
          <p:nvPicPr>
            <p:cNvPr id="179" name="Picture 178">
              <a:extLst>
                <a:ext uri="{FF2B5EF4-FFF2-40B4-BE49-F238E27FC236}">
                  <a16:creationId xmlns:a16="http://schemas.microsoft.com/office/drawing/2014/main" xmlns="" id="{2B44F548-697F-412D-9B99-861C27246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80" name="Group 179">
            <a:extLst>
              <a:ext uri="{FF2B5EF4-FFF2-40B4-BE49-F238E27FC236}">
                <a16:creationId xmlns:a16="http://schemas.microsoft.com/office/drawing/2014/main" xmlns="" id="{C8A16B82-6A3C-46F5-8D32-072FDF89864A}"/>
              </a:ext>
            </a:extLst>
          </p:cNvPr>
          <p:cNvGrpSpPr/>
          <p:nvPr/>
        </p:nvGrpSpPr>
        <p:grpSpPr>
          <a:xfrm>
            <a:off x="-290521" y="-36622"/>
            <a:ext cx="12482920" cy="6858000"/>
            <a:chOff x="-290920" y="0"/>
            <a:chExt cx="12482920" cy="6858000"/>
          </a:xfrm>
        </p:grpSpPr>
        <p:sp>
          <p:nvSpPr>
            <p:cNvPr id="181" name="Rectangle 180">
              <a:extLst>
                <a:ext uri="{FF2B5EF4-FFF2-40B4-BE49-F238E27FC236}">
                  <a16:creationId xmlns:a16="http://schemas.microsoft.com/office/drawing/2014/main" xmlns="" id="{2F391CEE-E392-4A9D-BD11-6954B994FB42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2" name="Freeform: Shape 20">
              <a:extLst>
                <a:ext uri="{FF2B5EF4-FFF2-40B4-BE49-F238E27FC236}">
                  <a16:creationId xmlns:a16="http://schemas.microsoft.com/office/drawing/2014/main" xmlns="" id="{7AC43ACA-5000-40E2-80D3-19833F9F1A3F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xmlns="" id="{BE022673-C77C-4E8F-AF41-8B283703E87E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G" sz="3600" b="1" dirty="0">
                  <a:solidFill>
                    <a:schemeClr val="bg1"/>
                  </a:solidFill>
                </a:rPr>
                <a:t> Mentor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184" name="Picture 183">
              <a:extLst>
                <a:ext uri="{FF2B5EF4-FFF2-40B4-BE49-F238E27FC236}">
                  <a16:creationId xmlns:a16="http://schemas.microsoft.com/office/drawing/2014/main" xmlns="" id="{E8AD023B-AE8D-405F-90E6-27B0D4707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85" name="Group 184">
            <a:extLst>
              <a:ext uri="{FF2B5EF4-FFF2-40B4-BE49-F238E27FC236}">
                <a16:creationId xmlns:a16="http://schemas.microsoft.com/office/drawing/2014/main" xmlns="" id="{69A27401-3327-4871-86AC-B461CA62C3AC}"/>
              </a:ext>
            </a:extLst>
          </p:cNvPr>
          <p:cNvGrpSpPr/>
          <p:nvPr/>
        </p:nvGrpSpPr>
        <p:grpSpPr>
          <a:xfrm>
            <a:off x="221284" y="-31418"/>
            <a:ext cx="11493897" cy="6858000"/>
            <a:chOff x="213096" y="0"/>
            <a:chExt cx="11493897" cy="6858000"/>
          </a:xfrm>
        </p:grpSpPr>
        <p:sp>
          <p:nvSpPr>
            <p:cNvPr id="186" name="Rectangle 185">
              <a:extLst>
                <a:ext uri="{FF2B5EF4-FFF2-40B4-BE49-F238E27FC236}">
                  <a16:creationId xmlns:a16="http://schemas.microsoft.com/office/drawing/2014/main" xmlns="" id="{706C029B-A799-4206-A656-A006D8F83990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7" name="Freeform: Shape 25">
              <a:extLst>
                <a:ext uri="{FF2B5EF4-FFF2-40B4-BE49-F238E27FC236}">
                  <a16:creationId xmlns:a16="http://schemas.microsoft.com/office/drawing/2014/main" xmlns="" id="{63328131-EC42-4D6D-A247-91FD3D23E58C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8" name="TextBox 187">
              <a:extLst>
                <a:ext uri="{FF2B5EF4-FFF2-40B4-BE49-F238E27FC236}">
                  <a16:creationId xmlns:a16="http://schemas.microsoft.com/office/drawing/2014/main" xmlns="" id="{3A728384-87ED-4E87-8F78-97EB653FDC67}"/>
                </a:ext>
              </a:extLst>
            </p:cNvPr>
            <p:cNvSpPr txBox="1"/>
            <p:nvPr/>
          </p:nvSpPr>
          <p:spPr>
            <a:xfrm rot="16200000">
              <a:off x="10387785" y="3126715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Teams</a:t>
              </a:r>
            </a:p>
          </p:txBody>
        </p:sp>
        <p:pic>
          <p:nvPicPr>
            <p:cNvPr id="189" name="Picture 188">
              <a:extLst>
                <a:ext uri="{FF2B5EF4-FFF2-40B4-BE49-F238E27FC236}">
                  <a16:creationId xmlns:a16="http://schemas.microsoft.com/office/drawing/2014/main" xmlns="" id="{2B44F548-697F-412D-9B99-861C27246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90" name="Group 189">
            <a:extLst>
              <a:ext uri="{FF2B5EF4-FFF2-40B4-BE49-F238E27FC236}">
                <a16:creationId xmlns:a16="http://schemas.microsoft.com/office/drawing/2014/main" xmlns="" id="{C0099890-786A-4F87-960D-5DADE5168909}"/>
              </a:ext>
            </a:extLst>
          </p:cNvPr>
          <p:cNvGrpSpPr/>
          <p:nvPr/>
        </p:nvGrpSpPr>
        <p:grpSpPr>
          <a:xfrm>
            <a:off x="1234659" y="-28785"/>
            <a:ext cx="9961092" cy="6858000"/>
            <a:chOff x="491575" y="0"/>
            <a:chExt cx="9961092" cy="6858000"/>
          </a:xfrm>
        </p:grpSpPr>
        <p:sp>
          <p:nvSpPr>
            <p:cNvPr id="191" name="Rectangle 190">
              <a:extLst>
                <a:ext uri="{FF2B5EF4-FFF2-40B4-BE49-F238E27FC236}">
                  <a16:creationId xmlns:a16="http://schemas.microsoft.com/office/drawing/2014/main" xmlns="" id="{CE9AAB1E-3A13-4745-A574-9EE6806378C9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Freeform: Shape 30">
              <a:extLst>
                <a:ext uri="{FF2B5EF4-FFF2-40B4-BE49-F238E27FC236}">
                  <a16:creationId xmlns:a16="http://schemas.microsoft.com/office/drawing/2014/main" xmlns="" id="{1BC0F905-3F71-4932-B130-39D508C4D117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3" name="TextBox 192">
              <a:extLst>
                <a:ext uri="{FF2B5EF4-FFF2-40B4-BE49-F238E27FC236}">
                  <a16:creationId xmlns:a16="http://schemas.microsoft.com/office/drawing/2014/main" xmlns="" id="{93EC5869-A976-4328-A864-2BB04E7E7BFC}"/>
                </a:ext>
              </a:extLst>
            </p:cNvPr>
            <p:cNvSpPr txBox="1"/>
            <p:nvPr/>
          </p:nvSpPr>
          <p:spPr>
            <a:xfrm rot="16200000">
              <a:off x="9117129" y="3251166"/>
              <a:ext cx="19920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G" sz="2800" b="1" dirty="0">
                  <a:solidFill>
                    <a:schemeClr val="bg1">
                      <a:lumMod val="95000"/>
                    </a:schemeClr>
                  </a:solidFill>
                </a:rPr>
                <a:t>CONTENTS</a:t>
              </a:r>
              <a:endParaRPr lang="en-US" sz="2800" b="1" dirty="0">
                <a:solidFill>
                  <a:schemeClr val="bg1">
                    <a:lumMod val="95000"/>
                  </a:schemeClr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194" name="Picture 193">
              <a:extLst>
                <a:ext uri="{FF2B5EF4-FFF2-40B4-BE49-F238E27FC236}">
                  <a16:creationId xmlns:a16="http://schemas.microsoft.com/office/drawing/2014/main" xmlns="" id="{7C8E4AB7-ADC0-4FEE-AE7A-994F5DAD3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95" name="Group 194">
            <a:extLst>
              <a:ext uri="{FF2B5EF4-FFF2-40B4-BE49-F238E27FC236}">
                <a16:creationId xmlns:a16="http://schemas.microsoft.com/office/drawing/2014/main" xmlns="" id="{0E4F6447-6163-4D6A-A8D2-BD63B6CB3A42}"/>
              </a:ext>
            </a:extLst>
          </p:cNvPr>
          <p:cNvGrpSpPr/>
          <p:nvPr/>
        </p:nvGrpSpPr>
        <p:grpSpPr>
          <a:xfrm>
            <a:off x="1096787" y="-10537"/>
            <a:ext cx="9574094" cy="6858000"/>
            <a:chOff x="491575" y="0"/>
            <a:chExt cx="9574094" cy="6858000"/>
          </a:xfrm>
        </p:grpSpPr>
        <p:sp>
          <p:nvSpPr>
            <p:cNvPr id="196" name="Rectangle 195">
              <a:extLst>
                <a:ext uri="{FF2B5EF4-FFF2-40B4-BE49-F238E27FC236}">
                  <a16:creationId xmlns:a16="http://schemas.microsoft.com/office/drawing/2014/main" xmlns="" id="{5CB8CB55-9DEC-4367-900E-7257FE1B874F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Freeform: Shape 35">
              <a:extLst>
                <a:ext uri="{FF2B5EF4-FFF2-40B4-BE49-F238E27FC236}">
                  <a16:creationId xmlns:a16="http://schemas.microsoft.com/office/drawing/2014/main" xmlns="" id="{9DBAEDD6-7153-4AFF-BDC7-5A225B4B5642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xmlns="" id="{12F9D37B-DE70-4087-8A7F-BBA0BAF5B6CF}"/>
                </a:ext>
              </a:extLst>
            </p:cNvPr>
            <p:cNvSpPr txBox="1"/>
            <p:nvPr/>
          </p:nvSpPr>
          <p:spPr>
            <a:xfrm rot="16200000">
              <a:off x="8746453" y="3251165"/>
              <a:ext cx="19920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Introduction</a:t>
              </a:r>
            </a:p>
          </p:txBody>
        </p:sp>
        <p:pic>
          <p:nvPicPr>
            <p:cNvPr id="199" name="Picture 198">
              <a:extLst>
                <a:ext uri="{FF2B5EF4-FFF2-40B4-BE49-F238E27FC236}">
                  <a16:creationId xmlns:a16="http://schemas.microsoft.com/office/drawing/2014/main" xmlns="" id="{6FA13E8D-3FCC-4EC2-BD8C-6CE7CA0ECD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00" name="Group 199">
            <a:extLst>
              <a:ext uri="{FF2B5EF4-FFF2-40B4-BE49-F238E27FC236}">
                <a16:creationId xmlns:a16="http://schemas.microsoft.com/office/drawing/2014/main" xmlns="" id="{3FD3EE0D-FD02-4885-9AC0-03F414A9888F}"/>
              </a:ext>
            </a:extLst>
          </p:cNvPr>
          <p:cNvGrpSpPr/>
          <p:nvPr/>
        </p:nvGrpSpPr>
        <p:grpSpPr>
          <a:xfrm>
            <a:off x="1487640" y="-30101"/>
            <a:ext cx="8692331" cy="6858000"/>
            <a:chOff x="718505" y="-1"/>
            <a:chExt cx="8692331" cy="6858000"/>
          </a:xfrm>
        </p:grpSpPr>
        <p:sp>
          <p:nvSpPr>
            <p:cNvPr id="201" name="Rectangle 200">
              <a:extLst>
                <a:ext uri="{FF2B5EF4-FFF2-40B4-BE49-F238E27FC236}">
                  <a16:creationId xmlns:a16="http://schemas.microsoft.com/office/drawing/2014/main" xmlns="" id="{60A9D552-2EF0-4DB4-9DC6-F52F2FD55E3C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Freeform: Shape 41">
              <a:extLst>
                <a:ext uri="{FF2B5EF4-FFF2-40B4-BE49-F238E27FC236}">
                  <a16:creationId xmlns:a16="http://schemas.microsoft.com/office/drawing/2014/main" xmlns="" id="{DA27D1F1-923F-4591-A07A-39E775B734F9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xmlns="" id="{0E895421-2372-4C7F-93D2-3B0353A6E7BD}"/>
                </a:ext>
              </a:extLst>
            </p:cNvPr>
            <p:cNvSpPr txBox="1"/>
            <p:nvPr/>
          </p:nvSpPr>
          <p:spPr>
            <a:xfrm rot="16200000">
              <a:off x="8091629" y="3220387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GamePlay</a:t>
              </a:r>
            </a:p>
          </p:txBody>
        </p:sp>
        <p:pic>
          <p:nvPicPr>
            <p:cNvPr id="204" name="Picture 203">
              <a:extLst>
                <a:ext uri="{FF2B5EF4-FFF2-40B4-BE49-F238E27FC236}">
                  <a16:creationId xmlns:a16="http://schemas.microsoft.com/office/drawing/2014/main" xmlns="" id="{1A9D6167-F7B8-4BFF-8BC5-2D13EF0CFF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05" name="Group 204">
            <a:extLst>
              <a:ext uri="{FF2B5EF4-FFF2-40B4-BE49-F238E27FC236}">
                <a16:creationId xmlns:a16="http://schemas.microsoft.com/office/drawing/2014/main" xmlns="" id="{76789F00-2688-429D-926C-15F83152FDBE}"/>
              </a:ext>
            </a:extLst>
          </p:cNvPr>
          <p:cNvGrpSpPr/>
          <p:nvPr/>
        </p:nvGrpSpPr>
        <p:grpSpPr>
          <a:xfrm>
            <a:off x="-260825" y="-7935"/>
            <a:ext cx="9927504" cy="6858000"/>
            <a:chOff x="-9337032" y="-1"/>
            <a:chExt cx="9927504" cy="6858000"/>
          </a:xfrm>
        </p:grpSpPr>
        <p:sp>
          <p:nvSpPr>
            <p:cNvPr id="206" name="Rectangle 205">
              <a:extLst>
                <a:ext uri="{FF2B5EF4-FFF2-40B4-BE49-F238E27FC236}">
                  <a16:creationId xmlns:a16="http://schemas.microsoft.com/office/drawing/2014/main" xmlns="" id="{FF862AB6-114D-4C6A-B849-5A11B3650265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7" name="Freeform: Shape 46">
              <a:extLst>
                <a:ext uri="{FF2B5EF4-FFF2-40B4-BE49-F238E27FC236}">
                  <a16:creationId xmlns:a16="http://schemas.microsoft.com/office/drawing/2014/main" xmlns="" id="{30105858-8A3E-4676-96A7-18C1A74E36F4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xmlns="" id="{8A634BD7-1512-45B6-AFE4-1EEA636625CB}"/>
                </a:ext>
              </a:extLst>
            </p:cNvPr>
            <p:cNvSpPr txBox="1"/>
            <p:nvPr/>
          </p:nvSpPr>
          <p:spPr>
            <a:xfrm rot="16200000">
              <a:off x="-738260" y="3281940"/>
              <a:ext cx="19920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Requirements</a:t>
              </a:r>
            </a:p>
          </p:txBody>
        </p:sp>
        <p:pic>
          <p:nvPicPr>
            <p:cNvPr id="209" name="Picture 208">
              <a:extLst>
                <a:ext uri="{FF2B5EF4-FFF2-40B4-BE49-F238E27FC236}">
                  <a16:creationId xmlns:a16="http://schemas.microsoft.com/office/drawing/2014/main" xmlns="" id="{F08704A4-CABE-4989-8BF7-C10A6BB40E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10" name="Group 209">
            <a:extLst>
              <a:ext uri="{FF2B5EF4-FFF2-40B4-BE49-F238E27FC236}">
                <a16:creationId xmlns:a16="http://schemas.microsoft.com/office/drawing/2014/main" xmlns="" id="{066ACF4C-6F8C-46FC-8362-2E05C90EEAFA}"/>
              </a:ext>
            </a:extLst>
          </p:cNvPr>
          <p:cNvGrpSpPr/>
          <p:nvPr/>
        </p:nvGrpSpPr>
        <p:grpSpPr>
          <a:xfrm>
            <a:off x="-3323190" y="0"/>
            <a:ext cx="12482920" cy="6858000"/>
            <a:chOff x="-290920" y="0"/>
            <a:chExt cx="12482920" cy="6858000"/>
          </a:xfrm>
        </p:grpSpPr>
        <p:sp>
          <p:nvSpPr>
            <p:cNvPr id="211" name="Rectangle 210">
              <a:extLst>
                <a:ext uri="{FF2B5EF4-FFF2-40B4-BE49-F238E27FC236}">
                  <a16:creationId xmlns:a16="http://schemas.microsoft.com/office/drawing/2014/main" xmlns="" id="{4F373113-18F1-4443-9A8E-5EF06C1D2FEA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2" name="Freeform: Shape 51">
              <a:extLst>
                <a:ext uri="{FF2B5EF4-FFF2-40B4-BE49-F238E27FC236}">
                  <a16:creationId xmlns:a16="http://schemas.microsoft.com/office/drawing/2014/main" xmlns="" id="{8F99D053-FB83-41F1-B2CB-C10918BC99BC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xmlns="" id="{7F4373C1-3934-47C3-8F36-E2FB2615CA87}"/>
                </a:ext>
              </a:extLst>
            </p:cNvPr>
            <p:cNvSpPr txBox="1"/>
            <p:nvPr/>
          </p:nvSpPr>
          <p:spPr>
            <a:xfrm rot="16200000">
              <a:off x="10872792" y="3287066"/>
              <a:ext cx="19920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smtClean="0">
                  <a:solidFill>
                    <a:srgbClr val="F0EEF0"/>
                  </a:solidFill>
                  <a:latin typeface="Tw Cen MT" panose="020B0602020104020603" pitchFamily="34" charset="0"/>
                </a:rPr>
                <a:t>2DAnimation</a:t>
              </a:r>
              <a:endParaRPr lang="en-US" sz="24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214" name="Picture 213">
              <a:extLst>
                <a:ext uri="{FF2B5EF4-FFF2-40B4-BE49-F238E27FC236}">
                  <a16:creationId xmlns:a16="http://schemas.microsoft.com/office/drawing/2014/main" xmlns="" id="{5A5E18E8-5A3E-4F1D-8254-6193AA55C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20" name="Group 219">
            <a:extLst>
              <a:ext uri="{FF2B5EF4-FFF2-40B4-BE49-F238E27FC236}">
                <a16:creationId xmlns:a16="http://schemas.microsoft.com/office/drawing/2014/main" xmlns="" id="{C8A16B82-6A3C-46F5-8D32-072FDF89864A}"/>
              </a:ext>
            </a:extLst>
          </p:cNvPr>
          <p:cNvGrpSpPr/>
          <p:nvPr/>
        </p:nvGrpSpPr>
        <p:grpSpPr>
          <a:xfrm>
            <a:off x="-3813330" y="-38036"/>
            <a:ext cx="12513698" cy="6858000"/>
            <a:chOff x="-290920" y="0"/>
            <a:chExt cx="12513698" cy="6858000"/>
          </a:xfrm>
        </p:grpSpPr>
        <p:sp>
          <p:nvSpPr>
            <p:cNvPr id="221" name="Rectangle 220">
              <a:extLst>
                <a:ext uri="{FF2B5EF4-FFF2-40B4-BE49-F238E27FC236}">
                  <a16:creationId xmlns:a16="http://schemas.microsoft.com/office/drawing/2014/main" xmlns="" id="{2F391CEE-E392-4A9D-BD11-6954B994FB42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2" name="Freeform: Shape 20">
              <a:extLst>
                <a:ext uri="{FF2B5EF4-FFF2-40B4-BE49-F238E27FC236}">
                  <a16:creationId xmlns:a16="http://schemas.microsoft.com/office/drawing/2014/main" xmlns="" id="{7AC43ACA-5000-40E2-80D3-19833F9F1A3F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xmlns="" id="{BE022673-C77C-4E8F-AF41-8B283703E87E}"/>
                </a:ext>
              </a:extLst>
            </p:cNvPr>
            <p:cNvSpPr txBox="1"/>
            <p:nvPr/>
          </p:nvSpPr>
          <p:spPr>
            <a:xfrm rot="16200000">
              <a:off x="10872792" y="3163955"/>
              <a:ext cx="199208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smtClean="0">
                  <a:solidFill>
                    <a:srgbClr val="F0EEF0"/>
                  </a:solidFill>
                  <a:latin typeface="Tw Cen MT" panose="020B0602020104020603" pitchFamily="34" charset="0"/>
                </a:rPr>
                <a:t>Objective</a:t>
              </a:r>
            </a:p>
            <a:p>
              <a:pPr algn="ctr"/>
              <a:r>
                <a:rPr lang="en-US" sz="2000" b="1" dirty="0" smtClean="0">
                  <a:solidFill>
                    <a:srgbClr val="F0EEF0"/>
                  </a:solidFill>
                  <a:latin typeface="Tw Cen MT" panose="020B0602020104020603" pitchFamily="34" charset="0"/>
                </a:rPr>
                <a:t>Selection</a:t>
              </a:r>
              <a:endParaRPr lang="en-US" sz="20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224" name="Picture 223">
              <a:extLst>
                <a:ext uri="{FF2B5EF4-FFF2-40B4-BE49-F238E27FC236}">
                  <a16:creationId xmlns:a16="http://schemas.microsoft.com/office/drawing/2014/main" xmlns="" id="{E8AD023B-AE8D-405F-90E6-27B0D4707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25" name="Group 224">
            <a:extLst>
              <a:ext uri="{FF2B5EF4-FFF2-40B4-BE49-F238E27FC236}">
                <a16:creationId xmlns:a16="http://schemas.microsoft.com/office/drawing/2014/main" xmlns="" id="{69A27401-3327-4871-86AC-B461CA62C3AC}"/>
              </a:ext>
            </a:extLst>
          </p:cNvPr>
          <p:cNvGrpSpPr/>
          <p:nvPr/>
        </p:nvGrpSpPr>
        <p:grpSpPr>
          <a:xfrm>
            <a:off x="-12119354" y="26148"/>
            <a:ext cx="11447503" cy="6858000"/>
            <a:chOff x="213096" y="0"/>
            <a:chExt cx="11447503" cy="6858000"/>
          </a:xfrm>
        </p:grpSpPr>
        <p:sp>
          <p:nvSpPr>
            <p:cNvPr id="226" name="Rectangle 225">
              <a:extLst>
                <a:ext uri="{FF2B5EF4-FFF2-40B4-BE49-F238E27FC236}">
                  <a16:creationId xmlns:a16="http://schemas.microsoft.com/office/drawing/2014/main" xmlns="" id="{706C029B-A799-4206-A656-A006D8F83990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7" name="Freeform: Shape 25">
              <a:extLst>
                <a:ext uri="{FF2B5EF4-FFF2-40B4-BE49-F238E27FC236}">
                  <a16:creationId xmlns:a16="http://schemas.microsoft.com/office/drawing/2014/main" xmlns="" id="{63328131-EC42-4D6D-A247-91FD3D23E58C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8" name="TextBox 227">
              <a:extLst>
                <a:ext uri="{FF2B5EF4-FFF2-40B4-BE49-F238E27FC236}">
                  <a16:creationId xmlns:a16="http://schemas.microsoft.com/office/drawing/2014/main" xmlns="" id="{3A728384-87ED-4E87-8F78-97EB653FDC67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history</a:t>
              </a:r>
            </a:p>
          </p:txBody>
        </p:sp>
        <p:pic>
          <p:nvPicPr>
            <p:cNvPr id="229" name="Picture 228">
              <a:extLst>
                <a:ext uri="{FF2B5EF4-FFF2-40B4-BE49-F238E27FC236}">
                  <a16:creationId xmlns:a16="http://schemas.microsoft.com/office/drawing/2014/main" xmlns="" id="{2B44F548-697F-412D-9B99-861C27246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30" name="Group 229">
            <a:extLst>
              <a:ext uri="{FF2B5EF4-FFF2-40B4-BE49-F238E27FC236}">
                <a16:creationId xmlns:a16="http://schemas.microsoft.com/office/drawing/2014/main" xmlns="" id="{066ACF4C-6F8C-46FC-8362-2E05C90EEAFA}"/>
              </a:ext>
            </a:extLst>
          </p:cNvPr>
          <p:cNvGrpSpPr/>
          <p:nvPr/>
        </p:nvGrpSpPr>
        <p:grpSpPr>
          <a:xfrm>
            <a:off x="-13666652" y="15675"/>
            <a:ext cx="12482920" cy="6858000"/>
            <a:chOff x="-290920" y="0"/>
            <a:chExt cx="12482920" cy="6858000"/>
          </a:xfrm>
        </p:grpSpPr>
        <p:sp>
          <p:nvSpPr>
            <p:cNvPr id="231" name="Rectangle 230">
              <a:extLst>
                <a:ext uri="{FF2B5EF4-FFF2-40B4-BE49-F238E27FC236}">
                  <a16:creationId xmlns:a16="http://schemas.microsoft.com/office/drawing/2014/main" xmlns="" id="{4F373113-18F1-4443-9A8E-5EF06C1D2FEA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2" name="Freeform: Shape 51">
              <a:extLst>
                <a:ext uri="{FF2B5EF4-FFF2-40B4-BE49-F238E27FC236}">
                  <a16:creationId xmlns:a16="http://schemas.microsoft.com/office/drawing/2014/main" xmlns="" id="{8F99D053-FB83-41F1-B2CB-C10918BC99BC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TextBox 232">
              <a:extLst>
                <a:ext uri="{FF2B5EF4-FFF2-40B4-BE49-F238E27FC236}">
                  <a16:creationId xmlns:a16="http://schemas.microsoft.com/office/drawing/2014/main" xmlns="" id="{7F4373C1-3934-47C3-8F36-E2FB2615CA87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about</a:t>
              </a:r>
            </a:p>
          </p:txBody>
        </p:sp>
        <p:pic>
          <p:nvPicPr>
            <p:cNvPr id="234" name="Picture 233">
              <a:extLst>
                <a:ext uri="{FF2B5EF4-FFF2-40B4-BE49-F238E27FC236}">
                  <a16:creationId xmlns:a16="http://schemas.microsoft.com/office/drawing/2014/main" xmlns="" id="{5A5E18E8-5A3E-4F1D-8254-6193AA55C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292" name="Rectangle 291"/>
          <p:cNvSpPr/>
          <p:nvPr/>
        </p:nvSpPr>
        <p:spPr>
          <a:xfrm>
            <a:off x="2212788" y="1028965"/>
            <a:ext cx="7669915" cy="49508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3" name="TextBox 292"/>
          <p:cNvSpPr txBox="1"/>
          <p:nvPr/>
        </p:nvSpPr>
        <p:spPr>
          <a:xfrm>
            <a:off x="807900" y="2603189"/>
            <a:ext cx="14345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000" b="1" dirty="0" smtClean="0">
                <a:solidFill>
                  <a:srgbClr val="FF0000"/>
                </a:solidFill>
              </a:rPr>
              <a:t>Window</a:t>
            </a:r>
            <a:endParaRPr lang="en-US" sz="2000" b="1" dirty="0">
              <a:solidFill>
                <a:srgbClr val="FF0000"/>
              </a:solidFill>
            </a:endParaRPr>
          </a:p>
        </p:txBody>
      </p:sp>
      <p:sp>
        <p:nvSpPr>
          <p:cNvPr id="294" name="Right Arrow 293"/>
          <p:cNvSpPr/>
          <p:nvPr/>
        </p:nvSpPr>
        <p:spPr>
          <a:xfrm>
            <a:off x="1799509" y="2721774"/>
            <a:ext cx="616582" cy="2392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5" name="TextBox 294"/>
          <p:cNvSpPr txBox="1"/>
          <p:nvPr/>
        </p:nvSpPr>
        <p:spPr>
          <a:xfrm>
            <a:off x="7799186" y="185088"/>
            <a:ext cx="19431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000" b="1" dirty="0" smtClean="0">
                <a:solidFill>
                  <a:srgbClr val="FF0000"/>
                </a:solidFill>
              </a:rPr>
              <a:t>Background</a:t>
            </a:r>
            <a:endParaRPr lang="en-US" sz="2000" b="1" dirty="0">
              <a:solidFill>
                <a:srgbClr val="FF0000"/>
              </a:solidFill>
            </a:endParaRPr>
          </a:p>
        </p:txBody>
      </p:sp>
      <p:sp>
        <p:nvSpPr>
          <p:cNvPr id="296" name="Down Arrow 295"/>
          <p:cNvSpPr/>
          <p:nvPr/>
        </p:nvSpPr>
        <p:spPr>
          <a:xfrm>
            <a:off x="8426289" y="515305"/>
            <a:ext cx="298482" cy="47724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7" name="Rectangle 296"/>
          <p:cNvSpPr/>
          <p:nvPr/>
        </p:nvSpPr>
        <p:spPr>
          <a:xfrm>
            <a:off x="2428130" y="1035699"/>
            <a:ext cx="3876996" cy="49802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8" name="TextBox 297"/>
          <p:cNvSpPr txBox="1"/>
          <p:nvPr/>
        </p:nvSpPr>
        <p:spPr>
          <a:xfrm>
            <a:off x="3632785" y="328598"/>
            <a:ext cx="10930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800" b="1" dirty="0" smtClean="0"/>
              <a:t>600</a:t>
            </a:r>
            <a:endParaRPr lang="en-US" sz="2800" b="1" dirty="0"/>
          </a:p>
        </p:txBody>
      </p:sp>
      <p:sp>
        <p:nvSpPr>
          <p:cNvPr id="299" name="Right Arrow 298"/>
          <p:cNvSpPr/>
          <p:nvPr/>
        </p:nvSpPr>
        <p:spPr>
          <a:xfrm>
            <a:off x="4333617" y="312493"/>
            <a:ext cx="1279878" cy="597541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0" name="Right Arrow 299"/>
          <p:cNvSpPr/>
          <p:nvPr/>
        </p:nvSpPr>
        <p:spPr>
          <a:xfrm rot="10800000">
            <a:off x="2478729" y="262973"/>
            <a:ext cx="1149552" cy="597538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2" name="Down Arrow 301"/>
          <p:cNvSpPr/>
          <p:nvPr/>
        </p:nvSpPr>
        <p:spPr>
          <a:xfrm>
            <a:off x="6100615" y="4049466"/>
            <a:ext cx="392373" cy="1918399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3" name="Down Arrow 302"/>
          <p:cNvSpPr/>
          <p:nvPr/>
        </p:nvSpPr>
        <p:spPr>
          <a:xfrm flipV="1">
            <a:off x="6082201" y="1092454"/>
            <a:ext cx="392373" cy="1905884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4" name="TextBox 303"/>
          <p:cNvSpPr txBox="1"/>
          <p:nvPr/>
        </p:nvSpPr>
        <p:spPr>
          <a:xfrm rot="19197792">
            <a:off x="1934620" y="486981"/>
            <a:ext cx="9529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000" b="1" dirty="0" smtClean="0"/>
              <a:t>(</a:t>
            </a:r>
            <a:r>
              <a:rPr lang="en-SG" b="1" dirty="0" smtClean="0"/>
              <a:t>0,0)</a:t>
            </a:r>
            <a:endParaRPr lang="en-US" b="1" dirty="0"/>
          </a:p>
        </p:txBody>
      </p:sp>
      <p:sp>
        <p:nvSpPr>
          <p:cNvPr id="305" name="TextBox 304"/>
          <p:cNvSpPr txBox="1"/>
          <p:nvPr/>
        </p:nvSpPr>
        <p:spPr>
          <a:xfrm>
            <a:off x="5772417" y="424128"/>
            <a:ext cx="24580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800" b="1" dirty="0" smtClean="0"/>
              <a:t>600*3=18000</a:t>
            </a:r>
            <a:endParaRPr lang="en-US" sz="2800" b="1" dirty="0"/>
          </a:p>
        </p:txBody>
      </p:sp>
      <p:pic>
        <p:nvPicPr>
          <p:cNvPr id="306" name="Picture 30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1382" y="3091990"/>
            <a:ext cx="471963" cy="471963"/>
          </a:xfrm>
          <a:prstGeom prst="rect">
            <a:avLst/>
          </a:prstGeom>
        </p:spPr>
      </p:pic>
      <p:sp>
        <p:nvSpPr>
          <p:cNvPr id="307" name="Right Arrow 306"/>
          <p:cNvSpPr/>
          <p:nvPr/>
        </p:nvSpPr>
        <p:spPr>
          <a:xfrm>
            <a:off x="2478743" y="3117716"/>
            <a:ext cx="914718" cy="204738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" name="Down Arrow 307"/>
          <p:cNvSpPr/>
          <p:nvPr/>
        </p:nvSpPr>
        <p:spPr>
          <a:xfrm>
            <a:off x="3510512" y="3669090"/>
            <a:ext cx="186845" cy="2328715"/>
          </a:xfrm>
          <a:prstGeom prst="down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" name="TextBox 308"/>
          <p:cNvSpPr txBox="1"/>
          <p:nvPr/>
        </p:nvSpPr>
        <p:spPr>
          <a:xfrm flipH="1">
            <a:off x="3672460" y="4047152"/>
            <a:ext cx="2242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400" b="1" dirty="0" smtClean="0"/>
              <a:t>800/2=400</a:t>
            </a:r>
            <a:endParaRPr lang="en-US" sz="2400" b="1" dirty="0"/>
          </a:p>
        </p:txBody>
      </p:sp>
      <p:sp>
        <p:nvSpPr>
          <p:cNvPr id="310" name="TextBox 309"/>
          <p:cNvSpPr txBox="1"/>
          <p:nvPr/>
        </p:nvSpPr>
        <p:spPr>
          <a:xfrm>
            <a:off x="2873816" y="2295517"/>
            <a:ext cx="19244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b="1" dirty="0" smtClean="0"/>
              <a:t>(600/3)-(34/2)</a:t>
            </a:r>
          </a:p>
          <a:p>
            <a:r>
              <a:rPr lang="en-SG" b="1" dirty="0"/>
              <a:t> </a:t>
            </a:r>
            <a:r>
              <a:rPr lang="en-SG" b="1" dirty="0" smtClean="0"/>
              <a:t>     =183</a:t>
            </a:r>
            <a:endParaRPr lang="en-US" b="1" dirty="0"/>
          </a:p>
        </p:txBody>
      </p:sp>
      <p:sp>
        <p:nvSpPr>
          <p:cNvPr id="311" name="TextBox 310"/>
          <p:cNvSpPr txBox="1"/>
          <p:nvPr/>
        </p:nvSpPr>
        <p:spPr>
          <a:xfrm>
            <a:off x="3098231" y="1501284"/>
            <a:ext cx="1684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b="1" dirty="0" smtClean="0"/>
              <a:t>Birds width</a:t>
            </a:r>
            <a:endParaRPr lang="en-US" b="1" dirty="0"/>
          </a:p>
        </p:txBody>
      </p:sp>
      <p:cxnSp>
        <p:nvCxnSpPr>
          <p:cNvPr id="312" name="Straight Arrow Connector 311"/>
          <p:cNvCxnSpPr/>
          <p:nvPr/>
        </p:nvCxnSpPr>
        <p:spPr>
          <a:xfrm>
            <a:off x="3723312" y="1837435"/>
            <a:ext cx="1" cy="497275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5" name="Content Placeholder 5"/>
          <p:cNvPicPr>
            <a:picLocks noChangeAspect="1"/>
          </p:cNvPicPr>
          <p:nvPr/>
        </p:nvPicPr>
        <p:blipFill rotWithShape="1">
          <a:blip r:embed="rId5"/>
          <a:srcRect l="19829" t="8777" r="18807" b="40130"/>
          <a:stretch/>
        </p:blipFill>
        <p:spPr>
          <a:xfrm>
            <a:off x="271762" y="253201"/>
            <a:ext cx="9651076" cy="5709807"/>
          </a:xfrm>
          <a:prstGeom prst="rect">
            <a:avLst/>
          </a:prstGeom>
        </p:spPr>
      </p:pic>
      <p:pic>
        <p:nvPicPr>
          <p:cNvPr id="216" name="Content Placeholder 7"/>
          <p:cNvPicPr>
            <a:picLocks noChangeAspect="1"/>
          </p:cNvPicPr>
          <p:nvPr/>
        </p:nvPicPr>
        <p:blipFill rotWithShape="1">
          <a:blip r:embed="rId6"/>
          <a:srcRect l="19939" t="7998" r="27902" b="24989"/>
          <a:stretch/>
        </p:blipFill>
        <p:spPr>
          <a:xfrm>
            <a:off x="105978" y="196259"/>
            <a:ext cx="9750829" cy="4995949"/>
          </a:xfrm>
          <a:prstGeom prst="rect">
            <a:avLst/>
          </a:prstGeom>
        </p:spPr>
      </p:pic>
      <p:pic>
        <p:nvPicPr>
          <p:cNvPr id="217" name="Content Placeholder 9"/>
          <p:cNvPicPr>
            <a:picLocks noChangeAspect="1"/>
          </p:cNvPicPr>
          <p:nvPr/>
        </p:nvPicPr>
        <p:blipFill rotWithShape="1">
          <a:blip r:embed="rId7"/>
          <a:srcRect l="29911" t="28646" r="31079" b="24795"/>
          <a:stretch/>
        </p:blipFill>
        <p:spPr>
          <a:xfrm>
            <a:off x="-150574" y="182456"/>
            <a:ext cx="10066234" cy="585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35469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airplane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8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8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200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1" dur="20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4" dur="20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20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0" dur="200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3" dur="20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6" dur="200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9" dur="20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2" dur="20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5" dur="20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8" dur="20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1" dur="20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4" dur="20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7" dur="20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0" dur="20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3" dur="20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6" dur="20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9" dur="20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1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6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2" grpId="0" animBg="1"/>
      <p:bldP spid="293" grpId="0"/>
      <p:bldP spid="294" grpId="0" animBg="1"/>
      <p:bldP spid="295" grpId="0"/>
      <p:bldP spid="296" grpId="0" animBg="1"/>
      <p:bldP spid="297" grpId="0" animBg="1"/>
      <p:bldP spid="298" grpId="0"/>
      <p:bldP spid="299" grpId="0" animBg="1"/>
      <p:bldP spid="300" grpId="0" animBg="1"/>
      <p:bldP spid="302" grpId="0" animBg="1"/>
      <p:bldP spid="303" grpId="0" animBg="1"/>
      <p:bldP spid="304" grpId="0"/>
      <p:bldP spid="305" grpId="0"/>
      <p:bldP spid="307" grpId="0" animBg="1"/>
      <p:bldP spid="308" grpId="0" animBg="1"/>
      <p:bldP spid="309" grpId="0"/>
      <p:bldP spid="310" grpId="0"/>
      <p:bldP spid="31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Box 49">
            <a:extLst>
              <a:ext uri="{FF2B5EF4-FFF2-40B4-BE49-F238E27FC236}">
                <a16:creationId xmlns:a16="http://schemas.microsoft.com/office/drawing/2014/main" xmlns="" id="{9EB0FD16-689C-476C-8309-C7173C257513}"/>
              </a:ext>
            </a:extLst>
          </p:cNvPr>
          <p:cNvSpPr txBox="1"/>
          <p:nvPr/>
        </p:nvSpPr>
        <p:spPr>
          <a:xfrm>
            <a:off x="3987081" y="802714"/>
            <a:ext cx="7278915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800" dirty="0">
                <a:solidFill>
                  <a:srgbClr val="FF5969"/>
                </a:solidFill>
                <a:latin typeface="Tw Cen MT" panose="020B0602020104020603" pitchFamily="34" charset="0"/>
              </a:rPr>
              <a:t>WELCOME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xmlns="" id="{4F202974-31A3-4642-B671-F0DBBB7B4663}"/>
              </a:ext>
            </a:extLst>
          </p:cNvPr>
          <p:cNvSpPr txBox="1"/>
          <p:nvPr/>
        </p:nvSpPr>
        <p:spPr>
          <a:xfrm>
            <a:off x="3856454" y="2710929"/>
            <a:ext cx="7278915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100" dirty="0" smtClean="0">
                <a:solidFill>
                  <a:srgbClr val="52CBBE"/>
                </a:solidFill>
                <a:latin typeface="Tw Cen MT" panose="020B0602020104020603" pitchFamily="34" charset="0"/>
              </a:rPr>
              <a:t>To Our Project Presentation</a:t>
            </a:r>
            <a:endParaRPr lang="en-US" sz="4100" dirty="0">
              <a:solidFill>
                <a:srgbClr val="52CBBE"/>
              </a:solidFill>
              <a:latin typeface="Tw Cen MT" panose="020B0602020104020603" pitchFamily="34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xmlns="" id="{C8A16B82-6A3C-46F5-8D32-072FDF89864A}"/>
              </a:ext>
            </a:extLst>
          </p:cNvPr>
          <p:cNvGrpSpPr/>
          <p:nvPr/>
        </p:nvGrpSpPr>
        <p:grpSpPr>
          <a:xfrm>
            <a:off x="-9230333" y="0"/>
            <a:ext cx="12482920" cy="6858000"/>
            <a:chOff x="-290920" y="0"/>
            <a:chExt cx="12482920" cy="685800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xmlns="" id="{2F391CEE-E392-4A9D-BD11-6954B994FB42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xmlns="" id="{7AC43ACA-5000-40E2-80D3-19833F9F1A3F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xmlns="" id="{BE022673-C77C-4E8F-AF41-8B283703E87E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about</a:t>
              </a: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xmlns="" id="{E8AD023B-AE8D-405F-90E6-27B0D4707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xmlns="" id="{69A27401-3327-4871-86AC-B461CA62C3AC}"/>
              </a:ext>
            </a:extLst>
          </p:cNvPr>
          <p:cNvGrpSpPr/>
          <p:nvPr/>
        </p:nvGrpSpPr>
        <p:grpSpPr>
          <a:xfrm>
            <a:off x="-8798784" y="0"/>
            <a:ext cx="11447503" cy="6858000"/>
            <a:chOff x="213096" y="0"/>
            <a:chExt cx="11447503" cy="685800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xmlns="" id="{706C029B-A799-4206-A656-A006D8F83990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xmlns="" id="{63328131-EC42-4D6D-A247-91FD3D23E58C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xmlns="" id="{3A728384-87ED-4E87-8F78-97EB653FDC67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history</a:t>
              </a: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xmlns="" id="{2B44F548-697F-412D-9B99-861C27246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xmlns="" id="{C0099890-786A-4F87-960D-5DADE5168909}"/>
              </a:ext>
            </a:extLst>
          </p:cNvPr>
          <p:cNvGrpSpPr/>
          <p:nvPr/>
        </p:nvGrpSpPr>
        <p:grpSpPr>
          <a:xfrm>
            <a:off x="-7847639" y="0"/>
            <a:ext cx="9961092" cy="6858000"/>
            <a:chOff x="491575" y="0"/>
            <a:chExt cx="9961092" cy="685800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xmlns="" id="{CE9AAB1E-3A13-4745-A574-9EE6806378C9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xmlns="" id="{1BC0F905-3F71-4932-B130-39D508C4D117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xmlns="" id="{93EC5869-A976-4328-A864-2BB04E7E7BFC}"/>
                </a:ext>
              </a:extLst>
            </p:cNvPr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timeline</a:t>
              </a:r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xmlns="" id="{7C8E4AB7-ADC0-4FEE-AE7A-994F5DAD3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0E4F6447-6163-4D6A-A8D2-BD63B6CB3A42}"/>
              </a:ext>
            </a:extLst>
          </p:cNvPr>
          <p:cNvGrpSpPr/>
          <p:nvPr/>
        </p:nvGrpSpPr>
        <p:grpSpPr>
          <a:xfrm>
            <a:off x="-7985197" y="0"/>
            <a:ext cx="9574094" cy="6858000"/>
            <a:chOff x="491575" y="0"/>
            <a:chExt cx="9574094" cy="685800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xmlns="" id="{5CB8CB55-9DEC-4367-900E-7257FE1B874F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xmlns="" id="{9DBAEDD6-7153-4AFF-BDC7-5A225B4B5642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xmlns="" id="{12F9D37B-DE70-4087-8A7F-BBA0BAF5B6CF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teams</a:t>
              </a:r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xmlns="" id="{6FA13E8D-3FCC-4EC2-BD8C-6CE7CA0ECD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xmlns="" id="{71382190-201C-4BAE-91F3-296A26671C96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xmlns="" id="{3FD3EE0D-FD02-4885-9AC0-03F414A9888F}"/>
              </a:ext>
            </a:extLst>
          </p:cNvPr>
          <p:cNvGrpSpPr/>
          <p:nvPr/>
        </p:nvGrpSpPr>
        <p:grpSpPr>
          <a:xfrm>
            <a:off x="-7638543" y="-1"/>
            <a:ext cx="8692332" cy="6858000"/>
            <a:chOff x="718505" y="-1"/>
            <a:chExt cx="8692332" cy="6858000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xmlns="" id="{60A9D552-2EF0-4DB4-9DC6-F52F2FD55E3C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xmlns="" id="{DA27D1F1-923F-4591-A07A-39E775B734F9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xmlns="" id="{0E895421-2372-4C7F-93D2-3B0353A6E7BD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services</a:t>
              </a:r>
            </a:p>
          </p:txBody>
        </p: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xmlns="" id="{1A9D6167-F7B8-4BFF-8BC5-2D13EF0CFF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xmlns="" id="{76789F00-2688-429D-926C-15F83152FDBE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xmlns="" id="{FF862AB6-114D-4C6A-B849-5A11B3650265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xmlns="" id="{30105858-8A3E-4676-96A7-18C1A74E36F4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xmlns="" id="{8A634BD7-1512-45B6-AFE4-1EEA636625CB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follow</a:t>
              </a:r>
            </a:p>
          </p:txBody>
        </p: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xmlns="" id="{F08704A4-CABE-4989-8BF7-C10A6BB40E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2" name="TextBox 1"/>
          <p:cNvSpPr txBox="1"/>
          <p:nvPr/>
        </p:nvSpPr>
        <p:spPr>
          <a:xfrm>
            <a:off x="3987081" y="3593407"/>
            <a:ext cx="61395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accent1">
                    <a:lumMod val="50000"/>
                  </a:schemeClr>
                </a:solidFill>
                <a:latin typeface="Algerian" panose="04020705040A02060702" pitchFamily="82" charset="0"/>
              </a:rPr>
              <a:t>Flappy Bird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0390" y="3593407"/>
            <a:ext cx="1494979" cy="1215940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prst="convex"/>
          </a:sp3d>
        </p:spPr>
      </p:pic>
      <p:grpSp>
        <p:nvGrpSpPr>
          <p:cNvPr id="100" name="Group 99">
            <a:extLst>
              <a:ext uri="{FF2B5EF4-FFF2-40B4-BE49-F238E27FC236}">
                <a16:creationId xmlns:a16="http://schemas.microsoft.com/office/drawing/2014/main" xmlns="" id="{066ACF4C-6F8C-46FC-8362-2E05C90EEAFA}"/>
              </a:ext>
            </a:extLst>
          </p:cNvPr>
          <p:cNvGrpSpPr/>
          <p:nvPr/>
        </p:nvGrpSpPr>
        <p:grpSpPr>
          <a:xfrm>
            <a:off x="-12492093" y="0"/>
            <a:ext cx="12482920" cy="6858000"/>
            <a:chOff x="-290920" y="0"/>
            <a:chExt cx="12482920" cy="6858000"/>
          </a:xfrm>
        </p:grpSpPr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xmlns="" id="{4F373113-18F1-4443-9A8E-5EF06C1D2FEA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2" name="Freeform: Shape 51">
              <a:extLst>
                <a:ext uri="{FF2B5EF4-FFF2-40B4-BE49-F238E27FC236}">
                  <a16:creationId xmlns:a16="http://schemas.microsoft.com/office/drawing/2014/main" xmlns="" id="{8F99D053-FB83-41F1-B2CB-C10918BC99BC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xmlns="" id="{7F4373C1-3934-47C3-8F36-E2FB2615CA87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about</a:t>
              </a:r>
            </a:p>
          </p:txBody>
        </p:sp>
        <p:pic>
          <p:nvPicPr>
            <p:cNvPr id="104" name="Picture 103">
              <a:extLst>
                <a:ext uri="{FF2B5EF4-FFF2-40B4-BE49-F238E27FC236}">
                  <a16:creationId xmlns:a16="http://schemas.microsoft.com/office/drawing/2014/main" xmlns="" id="{5A5E18E8-5A3E-4F1D-8254-6193AA55C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xmlns="" id="{066ACF4C-6F8C-46FC-8362-2E05C90EEAFA}"/>
              </a:ext>
            </a:extLst>
          </p:cNvPr>
          <p:cNvGrpSpPr/>
          <p:nvPr/>
        </p:nvGrpSpPr>
        <p:grpSpPr>
          <a:xfrm>
            <a:off x="-12497653" y="20944"/>
            <a:ext cx="12482920" cy="6858000"/>
            <a:chOff x="-290920" y="0"/>
            <a:chExt cx="12482920" cy="6858000"/>
          </a:xfrm>
        </p:grpSpPr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xmlns="" id="{4F373113-18F1-4443-9A8E-5EF06C1D2FEA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2" name="Freeform: Shape 51">
              <a:extLst>
                <a:ext uri="{FF2B5EF4-FFF2-40B4-BE49-F238E27FC236}">
                  <a16:creationId xmlns:a16="http://schemas.microsoft.com/office/drawing/2014/main" xmlns="" id="{8F99D053-FB83-41F1-B2CB-C10918BC99BC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xmlns="" id="{7F4373C1-3934-47C3-8F36-E2FB2615CA87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about</a:t>
              </a:r>
            </a:p>
          </p:txBody>
        </p:sp>
        <p:pic>
          <p:nvPicPr>
            <p:cNvPr id="114" name="Picture 113">
              <a:extLst>
                <a:ext uri="{FF2B5EF4-FFF2-40B4-BE49-F238E27FC236}">
                  <a16:creationId xmlns:a16="http://schemas.microsoft.com/office/drawing/2014/main" xmlns="" id="{5A5E18E8-5A3E-4F1D-8254-6193AA55C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xmlns="" id="{066ACF4C-6F8C-46FC-8362-2E05C90EEAFA}"/>
              </a:ext>
            </a:extLst>
          </p:cNvPr>
          <p:cNvGrpSpPr/>
          <p:nvPr/>
        </p:nvGrpSpPr>
        <p:grpSpPr>
          <a:xfrm>
            <a:off x="-13014163" y="0"/>
            <a:ext cx="12482920" cy="6858000"/>
            <a:chOff x="-290920" y="0"/>
            <a:chExt cx="12482920" cy="6858000"/>
          </a:xfrm>
        </p:grpSpPr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xmlns="" id="{4F373113-18F1-4443-9A8E-5EF06C1D2FEA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7" name="Freeform: Shape 51">
              <a:extLst>
                <a:ext uri="{FF2B5EF4-FFF2-40B4-BE49-F238E27FC236}">
                  <a16:creationId xmlns:a16="http://schemas.microsoft.com/office/drawing/2014/main" xmlns="" id="{8F99D053-FB83-41F1-B2CB-C10918BC99BC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xmlns="" id="{7F4373C1-3934-47C3-8F36-E2FB2615CA87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about</a:t>
              </a:r>
            </a:p>
          </p:txBody>
        </p:sp>
        <p:pic>
          <p:nvPicPr>
            <p:cNvPr id="119" name="Picture 118">
              <a:extLst>
                <a:ext uri="{FF2B5EF4-FFF2-40B4-BE49-F238E27FC236}">
                  <a16:creationId xmlns:a16="http://schemas.microsoft.com/office/drawing/2014/main" xmlns="" id="{5A5E18E8-5A3E-4F1D-8254-6193AA55C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xmlns="" id="{C8A16B82-6A3C-46F5-8D32-072FDF89864A}"/>
              </a:ext>
            </a:extLst>
          </p:cNvPr>
          <p:cNvGrpSpPr/>
          <p:nvPr/>
        </p:nvGrpSpPr>
        <p:grpSpPr>
          <a:xfrm>
            <a:off x="-13516581" y="20944"/>
            <a:ext cx="12482920" cy="6858000"/>
            <a:chOff x="-290920" y="0"/>
            <a:chExt cx="12482920" cy="6858000"/>
          </a:xfrm>
        </p:grpSpPr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xmlns="" id="{2F391CEE-E392-4A9D-BD11-6954B994FB42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2" name="Freeform: Shape 20">
              <a:extLst>
                <a:ext uri="{FF2B5EF4-FFF2-40B4-BE49-F238E27FC236}">
                  <a16:creationId xmlns:a16="http://schemas.microsoft.com/office/drawing/2014/main" xmlns="" id="{7AC43ACA-5000-40E2-80D3-19833F9F1A3F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xmlns="" id="{BE022673-C77C-4E8F-AF41-8B283703E87E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about</a:t>
              </a:r>
            </a:p>
          </p:txBody>
        </p:sp>
        <p:pic>
          <p:nvPicPr>
            <p:cNvPr id="124" name="Picture 123">
              <a:extLst>
                <a:ext uri="{FF2B5EF4-FFF2-40B4-BE49-F238E27FC236}">
                  <a16:creationId xmlns:a16="http://schemas.microsoft.com/office/drawing/2014/main" xmlns="" id="{E8AD023B-AE8D-405F-90E6-27B0D4707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xmlns="" id="{69A27401-3327-4871-86AC-B461CA62C3AC}"/>
              </a:ext>
            </a:extLst>
          </p:cNvPr>
          <p:cNvGrpSpPr/>
          <p:nvPr/>
        </p:nvGrpSpPr>
        <p:grpSpPr>
          <a:xfrm>
            <a:off x="-13012565" y="20944"/>
            <a:ext cx="11447503" cy="6858000"/>
            <a:chOff x="213096" y="0"/>
            <a:chExt cx="11447503" cy="6858000"/>
          </a:xfrm>
        </p:grpSpPr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xmlns="" id="{706C029B-A799-4206-A656-A006D8F83990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7" name="Freeform: Shape 25">
              <a:extLst>
                <a:ext uri="{FF2B5EF4-FFF2-40B4-BE49-F238E27FC236}">
                  <a16:creationId xmlns:a16="http://schemas.microsoft.com/office/drawing/2014/main" xmlns="" id="{63328131-EC42-4D6D-A247-91FD3D23E58C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xmlns="" id="{3A728384-87ED-4E87-8F78-97EB653FDC67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history</a:t>
              </a:r>
            </a:p>
          </p:txBody>
        </p:sp>
        <p:pic>
          <p:nvPicPr>
            <p:cNvPr id="129" name="Picture 128">
              <a:extLst>
                <a:ext uri="{FF2B5EF4-FFF2-40B4-BE49-F238E27FC236}">
                  <a16:creationId xmlns:a16="http://schemas.microsoft.com/office/drawing/2014/main" xmlns="" id="{2B44F548-697F-412D-9B99-861C27246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xmlns="" id="{C8A16B82-6A3C-46F5-8D32-072FDF89864A}"/>
              </a:ext>
            </a:extLst>
          </p:cNvPr>
          <p:cNvGrpSpPr/>
          <p:nvPr/>
        </p:nvGrpSpPr>
        <p:grpSpPr>
          <a:xfrm>
            <a:off x="-8495839" y="5204"/>
            <a:ext cx="12482920" cy="6858000"/>
            <a:chOff x="-290920" y="0"/>
            <a:chExt cx="12482920" cy="6858000"/>
          </a:xfrm>
        </p:grpSpPr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xmlns="" id="{2F391CEE-E392-4A9D-BD11-6954B994FB42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2" name="Freeform: Shape 20">
              <a:extLst>
                <a:ext uri="{FF2B5EF4-FFF2-40B4-BE49-F238E27FC236}">
                  <a16:creationId xmlns:a16="http://schemas.microsoft.com/office/drawing/2014/main" xmlns="" id="{7AC43ACA-5000-40E2-80D3-19833F9F1A3F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xmlns="" id="{BE022673-C77C-4E8F-AF41-8B283703E87E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about</a:t>
              </a:r>
            </a:p>
          </p:txBody>
        </p:sp>
        <p:pic>
          <p:nvPicPr>
            <p:cNvPr id="134" name="Picture 133">
              <a:extLst>
                <a:ext uri="{FF2B5EF4-FFF2-40B4-BE49-F238E27FC236}">
                  <a16:creationId xmlns:a16="http://schemas.microsoft.com/office/drawing/2014/main" xmlns="" id="{E8AD023B-AE8D-405F-90E6-27B0D4707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xmlns="" id="{69A27401-3327-4871-86AC-B461CA62C3AC}"/>
              </a:ext>
            </a:extLst>
          </p:cNvPr>
          <p:cNvGrpSpPr/>
          <p:nvPr/>
        </p:nvGrpSpPr>
        <p:grpSpPr>
          <a:xfrm>
            <a:off x="-8064290" y="5204"/>
            <a:ext cx="11447503" cy="6858000"/>
            <a:chOff x="213096" y="0"/>
            <a:chExt cx="11447503" cy="6858000"/>
          </a:xfrm>
        </p:grpSpPr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xmlns="" id="{706C029B-A799-4206-A656-A006D8F83990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7" name="Freeform: Shape 25">
              <a:extLst>
                <a:ext uri="{FF2B5EF4-FFF2-40B4-BE49-F238E27FC236}">
                  <a16:creationId xmlns:a16="http://schemas.microsoft.com/office/drawing/2014/main" xmlns="" id="{63328131-EC42-4D6D-A247-91FD3D23E58C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xmlns="" id="{3A728384-87ED-4E87-8F78-97EB653FDC67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history</a:t>
              </a:r>
            </a:p>
          </p:txBody>
        </p:sp>
        <p:pic>
          <p:nvPicPr>
            <p:cNvPr id="139" name="Picture 138">
              <a:extLst>
                <a:ext uri="{FF2B5EF4-FFF2-40B4-BE49-F238E27FC236}">
                  <a16:creationId xmlns:a16="http://schemas.microsoft.com/office/drawing/2014/main" xmlns="" id="{2B44F548-697F-412D-9B99-861C27246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xmlns="" id="{C0099890-786A-4F87-960D-5DADE5168909}"/>
              </a:ext>
            </a:extLst>
          </p:cNvPr>
          <p:cNvGrpSpPr/>
          <p:nvPr/>
        </p:nvGrpSpPr>
        <p:grpSpPr>
          <a:xfrm>
            <a:off x="-7113145" y="5204"/>
            <a:ext cx="9961092" cy="6858000"/>
            <a:chOff x="491575" y="0"/>
            <a:chExt cx="9961092" cy="6858000"/>
          </a:xfrm>
        </p:grpSpPr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xmlns="" id="{CE9AAB1E-3A13-4745-A574-9EE6806378C9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Freeform: Shape 30">
              <a:extLst>
                <a:ext uri="{FF2B5EF4-FFF2-40B4-BE49-F238E27FC236}">
                  <a16:creationId xmlns:a16="http://schemas.microsoft.com/office/drawing/2014/main" xmlns="" id="{1BC0F905-3F71-4932-B130-39D508C4D117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xmlns="" id="{93EC5869-A976-4328-A864-2BB04E7E7BFC}"/>
                </a:ext>
              </a:extLst>
            </p:cNvPr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timeline</a:t>
              </a:r>
            </a:p>
          </p:txBody>
        </p:sp>
        <p:pic>
          <p:nvPicPr>
            <p:cNvPr id="144" name="Picture 143">
              <a:extLst>
                <a:ext uri="{FF2B5EF4-FFF2-40B4-BE49-F238E27FC236}">
                  <a16:creationId xmlns:a16="http://schemas.microsoft.com/office/drawing/2014/main" xmlns="" id="{7C8E4AB7-ADC0-4FEE-AE7A-994F5DAD3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xmlns="" id="{0E4F6447-6163-4D6A-A8D2-BD63B6CB3A42}"/>
              </a:ext>
            </a:extLst>
          </p:cNvPr>
          <p:cNvGrpSpPr/>
          <p:nvPr/>
        </p:nvGrpSpPr>
        <p:grpSpPr>
          <a:xfrm>
            <a:off x="-7250703" y="5204"/>
            <a:ext cx="9574094" cy="6858000"/>
            <a:chOff x="491575" y="0"/>
            <a:chExt cx="9574094" cy="6858000"/>
          </a:xfrm>
        </p:grpSpPr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xmlns="" id="{5CB8CB55-9DEC-4367-900E-7257FE1B874F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Freeform: Shape 35">
              <a:extLst>
                <a:ext uri="{FF2B5EF4-FFF2-40B4-BE49-F238E27FC236}">
                  <a16:creationId xmlns:a16="http://schemas.microsoft.com/office/drawing/2014/main" xmlns="" id="{9DBAEDD6-7153-4AFF-BDC7-5A225B4B5642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xmlns="" id="{12F9D37B-DE70-4087-8A7F-BBA0BAF5B6CF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teams</a:t>
              </a:r>
            </a:p>
          </p:txBody>
        </p:sp>
        <p:pic>
          <p:nvPicPr>
            <p:cNvPr id="149" name="Picture 148">
              <a:extLst>
                <a:ext uri="{FF2B5EF4-FFF2-40B4-BE49-F238E27FC236}">
                  <a16:creationId xmlns:a16="http://schemas.microsoft.com/office/drawing/2014/main" xmlns="" id="{6FA13E8D-3FCC-4EC2-BD8C-6CE7CA0ECD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xmlns="" id="{3FD3EE0D-FD02-4885-9AC0-03F414A9888F}"/>
              </a:ext>
            </a:extLst>
          </p:cNvPr>
          <p:cNvGrpSpPr/>
          <p:nvPr/>
        </p:nvGrpSpPr>
        <p:grpSpPr>
          <a:xfrm>
            <a:off x="-6904049" y="5203"/>
            <a:ext cx="8692332" cy="6858000"/>
            <a:chOff x="718505" y="-1"/>
            <a:chExt cx="8692332" cy="6858000"/>
          </a:xfrm>
        </p:grpSpPr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xmlns="" id="{60A9D552-2EF0-4DB4-9DC6-F52F2FD55E3C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Freeform: Shape 41">
              <a:extLst>
                <a:ext uri="{FF2B5EF4-FFF2-40B4-BE49-F238E27FC236}">
                  <a16:creationId xmlns:a16="http://schemas.microsoft.com/office/drawing/2014/main" xmlns="" id="{DA27D1F1-923F-4591-A07A-39E775B734F9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xmlns="" id="{0E895421-2372-4C7F-93D2-3B0353A6E7BD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services</a:t>
              </a:r>
            </a:p>
          </p:txBody>
        </p:sp>
        <p:pic>
          <p:nvPicPr>
            <p:cNvPr id="154" name="Picture 153">
              <a:extLst>
                <a:ext uri="{FF2B5EF4-FFF2-40B4-BE49-F238E27FC236}">
                  <a16:creationId xmlns:a16="http://schemas.microsoft.com/office/drawing/2014/main" xmlns="" id="{1A9D6167-F7B8-4BFF-8BC5-2D13EF0CFF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xmlns="" id="{76789F00-2688-429D-926C-15F83152FDBE}"/>
              </a:ext>
            </a:extLst>
          </p:cNvPr>
          <p:cNvGrpSpPr/>
          <p:nvPr/>
        </p:nvGrpSpPr>
        <p:grpSpPr>
          <a:xfrm>
            <a:off x="-8660588" y="5203"/>
            <a:ext cx="9927504" cy="6858000"/>
            <a:chOff x="-9337032" y="-1"/>
            <a:chExt cx="9927504" cy="6858000"/>
          </a:xfrm>
        </p:grpSpPr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xmlns="" id="{FF862AB6-114D-4C6A-B849-5A11B3650265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7" name="Freeform: Shape 46">
              <a:extLst>
                <a:ext uri="{FF2B5EF4-FFF2-40B4-BE49-F238E27FC236}">
                  <a16:creationId xmlns:a16="http://schemas.microsoft.com/office/drawing/2014/main" xmlns="" id="{30105858-8A3E-4676-96A7-18C1A74E36F4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xmlns="" id="{8A634BD7-1512-45B6-AFE4-1EEA636625CB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follow</a:t>
              </a:r>
            </a:p>
          </p:txBody>
        </p:sp>
        <p:pic>
          <p:nvPicPr>
            <p:cNvPr id="159" name="Picture 158">
              <a:extLst>
                <a:ext uri="{FF2B5EF4-FFF2-40B4-BE49-F238E27FC236}">
                  <a16:creationId xmlns:a16="http://schemas.microsoft.com/office/drawing/2014/main" xmlns="" id="{F08704A4-CABE-4989-8BF7-C10A6BB40E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60" name="Group 159">
            <a:extLst>
              <a:ext uri="{FF2B5EF4-FFF2-40B4-BE49-F238E27FC236}">
                <a16:creationId xmlns:a16="http://schemas.microsoft.com/office/drawing/2014/main" xmlns="" id="{066ACF4C-6F8C-46FC-8362-2E05C90EEAFA}"/>
              </a:ext>
            </a:extLst>
          </p:cNvPr>
          <p:cNvGrpSpPr/>
          <p:nvPr/>
        </p:nvGrpSpPr>
        <p:grpSpPr>
          <a:xfrm>
            <a:off x="-11763159" y="26148"/>
            <a:ext cx="12482920" cy="6858000"/>
            <a:chOff x="-290920" y="0"/>
            <a:chExt cx="12482920" cy="6858000"/>
          </a:xfrm>
        </p:grpSpPr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xmlns="" id="{4F373113-18F1-4443-9A8E-5EF06C1D2FEA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2" name="Freeform: Shape 51">
              <a:extLst>
                <a:ext uri="{FF2B5EF4-FFF2-40B4-BE49-F238E27FC236}">
                  <a16:creationId xmlns:a16="http://schemas.microsoft.com/office/drawing/2014/main" xmlns="" id="{8F99D053-FB83-41F1-B2CB-C10918BC99BC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xmlns="" id="{7F4373C1-3934-47C3-8F36-E2FB2615CA87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about</a:t>
              </a:r>
            </a:p>
          </p:txBody>
        </p:sp>
        <p:pic>
          <p:nvPicPr>
            <p:cNvPr id="164" name="Picture 163">
              <a:extLst>
                <a:ext uri="{FF2B5EF4-FFF2-40B4-BE49-F238E27FC236}">
                  <a16:creationId xmlns:a16="http://schemas.microsoft.com/office/drawing/2014/main" xmlns="" id="{5A5E18E8-5A3E-4F1D-8254-6193AA55C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65" name="Group 164">
            <a:extLst>
              <a:ext uri="{FF2B5EF4-FFF2-40B4-BE49-F238E27FC236}">
                <a16:creationId xmlns:a16="http://schemas.microsoft.com/office/drawing/2014/main" xmlns="" id="{066ACF4C-6F8C-46FC-8362-2E05C90EEAFA}"/>
              </a:ext>
            </a:extLst>
          </p:cNvPr>
          <p:cNvGrpSpPr/>
          <p:nvPr/>
        </p:nvGrpSpPr>
        <p:grpSpPr>
          <a:xfrm>
            <a:off x="-12279669" y="5204"/>
            <a:ext cx="12482920" cy="6858000"/>
            <a:chOff x="-290920" y="0"/>
            <a:chExt cx="12482920" cy="6858000"/>
          </a:xfrm>
        </p:grpSpPr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xmlns="" id="{4F373113-18F1-4443-9A8E-5EF06C1D2FEA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7" name="Freeform: Shape 51">
              <a:extLst>
                <a:ext uri="{FF2B5EF4-FFF2-40B4-BE49-F238E27FC236}">
                  <a16:creationId xmlns:a16="http://schemas.microsoft.com/office/drawing/2014/main" xmlns="" id="{8F99D053-FB83-41F1-B2CB-C10918BC99BC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xmlns="" id="{7F4373C1-3934-47C3-8F36-E2FB2615CA87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about</a:t>
              </a:r>
            </a:p>
          </p:txBody>
        </p:sp>
        <p:pic>
          <p:nvPicPr>
            <p:cNvPr id="169" name="Picture 168">
              <a:extLst>
                <a:ext uri="{FF2B5EF4-FFF2-40B4-BE49-F238E27FC236}">
                  <a16:creationId xmlns:a16="http://schemas.microsoft.com/office/drawing/2014/main" xmlns="" id="{5A5E18E8-5A3E-4F1D-8254-6193AA55C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70" name="Group 169">
            <a:extLst>
              <a:ext uri="{FF2B5EF4-FFF2-40B4-BE49-F238E27FC236}">
                <a16:creationId xmlns:a16="http://schemas.microsoft.com/office/drawing/2014/main" xmlns="" id="{C8A16B82-6A3C-46F5-8D32-072FDF89864A}"/>
              </a:ext>
            </a:extLst>
          </p:cNvPr>
          <p:cNvGrpSpPr/>
          <p:nvPr/>
        </p:nvGrpSpPr>
        <p:grpSpPr>
          <a:xfrm>
            <a:off x="-12782087" y="26148"/>
            <a:ext cx="12482920" cy="6858000"/>
            <a:chOff x="-290920" y="0"/>
            <a:chExt cx="12482920" cy="6858000"/>
          </a:xfrm>
        </p:grpSpPr>
        <p:sp>
          <p:nvSpPr>
            <p:cNvPr id="171" name="Rectangle 170">
              <a:extLst>
                <a:ext uri="{FF2B5EF4-FFF2-40B4-BE49-F238E27FC236}">
                  <a16:creationId xmlns:a16="http://schemas.microsoft.com/office/drawing/2014/main" xmlns="" id="{2F391CEE-E392-4A9D-BD11-6954B994FB42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2" name="Freeform: Shape 20">
              <a:extLst>
                <a:ext uri="{FF2B5EF4-FFF2-40B4-BE49-F238E27FC236}">
                  <a16:creationId xmlns:a16="http://schemas.microsoft.com/office/drawing/2014/main" xmlns="" id="{7AC43ACA-5000-40E2-80D3-19833F9F1A3F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xmlns="" id="{BE022673-C77C-4E8F-AF41-8B283703E87E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about</a:t>
              </a:r>
            </a:p>
          </p:txBody>
        </p:sp>
        <p:pic>
          <p:nvPicPr>
            <p:cNvPr id="174" name="Picture 173">
              <a:extLst>
                <a:ext uri="{FF2B5EF4-FFF2-40B4-BE49-F238E27FC236}">
                  <a16:creationId xmlns:a16="http://schemas.microsoft.com/office/drawing/2014/main" xmlns="" id="{E8AD023B-AE8D-405F-90E6-27B0D4707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75" name="Group 174">
            <a:extLst>
              <a:ext uri="{FF2B5EF4-FFF2-40B4-BE49-F238E27FC236}">
                <a16:creationId xmlns:a16="http://schemas.microsoft.com/office/drawing/2014/main" xmlns="" id="{69A27401-3327-4871-86AC-B461CA62C3AC}"/>
              </a:ext>
            </a:extLst>
          </p:cNvPr>
          <p:cNvGrpSpPr/>
          <p:nvPr/>
        </p:nvGrpSpPr>
        <p:grpSpPr>
          <a:xfrm>
            <a:off x="-12278071" y="26148"/>
            <a:ext cx="11447503" cy="6858000"/>
            <a:chOff x="213096" y="0"/>
            <a:chExt cx="11447503" cy="6858000"/>
          </a:xfrm>
        </p:grpSpPr>
        <p:sp>
          <p:nvSpPr>
            <p:cNvPr id="176" name="Rectangle 175">
              <a:extLst>
                <a:ext uri="{FF2B5EF4-FFF2-40B4-BE49-F238E27FC236}">
                  <a16:creationId xmlns:a16="http://schemas.microsoft.com/office/drawing/2014/main" xmlns="" id="{706C029B-A799-4206-A656-A006D8F83990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7" name="Freeform: Shape 25">
              <a:extLst>
                <a:ext uri="{FF2B5EF4-FFF2-40B4-BE49-F238E27FC236}">
                  <a16:creationId xmlns:a16="http://schemas.microsoft.com/office/drawing/2014/main" xmlns="" id="{63328131-EC42-4D6D-A247-91FD3D23E58C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xmlns="" id="{3A728384-87ED-4E87-8F78-97EB653FDC67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history</a:t>
              </a:r>
            </a:p>
          </p:txBody>
        </p:sp>
        <p:pic>
          <p:nvPicPr>
            <p:cNvPr id="179" name="Picture 178">
              <a:extLst>
                <a:ext uri="{FF2B5EF4-FFF2-40B4-BE49-F238E27FC236}">
                  <a16:creationId xmlns:a16="http://schemas.microsoft.com/office/drawing/2014/main" xmlns="" id="{2B44F548-697F-412D-9B99-861C27246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80" name="Group 179">
            <a:extLst>
              <a:ext uri="{FF2B5EF4-FFF2-40B4-BE49-F238E27FC236}">
                <a16:creationId xmlns:a16="http://schemas.microsoft.com/office/drawing/2014/main" xmlns="" id="{C8A16B82-6A3C-46F5-8D32-072FDF89864A}"/>
              </a:ext>
            </a:extLst>
          </p:cNvPr>
          <p:cNvGrpSpPr/>
          <p:nvPr/>
        </p:nvGrpSpPr>
        <p:grpSpPr>
          <a:xfrm>
            <a:off x="226271" y="-54901"/>
            <a:ext cx="12482920" cy="6858000"/>
            <a:chOff x="-290920" y="0"/>
            <a:chExt cx="12482920" cy="6858000"/>
          </a:xfrm>
        </p:grpSpPr>
        <p:sp>
          <p:nvSpPr>
            <p:cNvPr id="181" name="Rectangle 180">
              <a:extLst>
                <a:ext uri="{FF2B5EF4-FFF2-40B4-BE49-F238E27FC236}">
                  <a16:creationId xmlns:a16="http://schemas.microsoft.com/office/drawing/2014/main" xmlns="" id="{2F391CEE-E392-4A9D-BD11-6954B994FB42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2" name="Freeform: Shape 20">
              <a:extLst>
                <a:ext uri="{FF2B5EF4-FFF2-40B4-BE49-F238E27FC236}">
                  <a16:creationId xmlns:a16="http://schemas.microsoft.com/office/drawing/2014/main" xmlns="" id="{7AC43ACA-5000-40E2-80D3-19833F9F1A3F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xmlns="" id="{BE022673-C77C-4E8F-AF41-8B283703E87E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G" sz="3600" b="1" dirty="0">
                  <a:solidFill>
                    <a:schemeClr val="bg1"/>
                  </a:solidFill>
                </a:rPr>
                <a:t> Mentor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184" name="Picture 183">
              <a:extLst>
                <a:ext uri="{FF2B5EF4-FFF2-40B4-BE49-F238E27FC236}">
                  <a16:creationId xmlns:a16="http://schemas.microsoft.com/office/drawing/2014/main" xmlns="" id="{E8AD023B-AE8D-405F-90E6-27B0D4707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85" name="Group 184">
            <a:extLst>
              <a:ext uri="{FF2B5EF4-FFF2-40B4-BE49-F238E27FC236}">
                <a16:creationId xmlns:a16="http://schemas.microsoft.com/office/drawing/2014/main" xmlns="" id="{69A27401-3327-4871-86AC-B461CA62C3AC}"/>
              </a:ext>
            </a:extLst>
          </p:cNvPr>
          <p:cNvGrpSpPr/>
          <p:nvPr/>
        </p:nvGrpSpPr>
        <p:grpSpPr>
          <a:xfrm>
            <a:off x="750265" y="-48507"/>
            <a:ext cx="11493897" cy="6858000"/>
            <a:chOff x="213096" y="0"/>
            <a:chExt cx="11493897" cy="6858000"/>
          </a:xfrm>
        </p:grpSpPr>
        <p:sp>
          <p:nvSpPr>
            <p:cNvPr id="186" name="Rectangle 185">
              <a:extLst>
                <a:ext uri="{FF2B5EF4-FFF2-40B4-BE49-F238E27FC236}">
                  <a16:creationId xmlns:a16="http://schemas.microsoft.com/office/drawing/2014/main" xmlns="" id="{706C029B-A799-4206-A656-A006D8F83990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7" name="Freeform: Shape 25">
              <a:extLst>
                <a:ext uri="{FF2B5EF4-FFF2-40B4-BE49-F238E27FC236}">
                  <a16:creationId xmlns:a16="http://schemas.microsoft.com/office/drawing/2014/main" xmlns="" id="{63328131-EC42-4D6D-A247-91FD3D23E58C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8" name="TextBox 187">
              <a:extLst>
                <a:ext uri="{FF2B5EF4-FFF2-40B4-BE49-F238E27FC236}">
                  <a16:creationId xmlns:a16="http://schemas.microsoft.com/office/drawing/2014/main" xmlns="" id="{3A728384-87ED-4E87-8F78-97EB653FDC67}"/>
                </a:ext>
              </a:extLst>
            </p:cNvPr>
            <p:cNvSpPr txBox="1"/>
            <p:nvPr/>
          </p:nvSpPr>
          <p:spPr>
            <a:xfrm rot="16200000">
              <a:off x="10387785" y="3126715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Teams</a:t>
              </a:r>
            </a:p>
          </p:txBody>
        </p:sp>
        <p:pic>
          <p:nvPicPr>
            <p:cNvPr id="189" name="Picture 188">
              <a:extLst>
                <a:ext uri="{FF2B5EF4-FFF2-40B4-BE49-F238E27FC236}">
                  <a16:creationId xmlns:a16="http://schemas.microsoft.com/office/drawing/2014/main" xmlns="" id="{2B44F548-697F-412D-9B99-861C27246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90" name="Group 189">
            <a:extLst>
              <a:ext uri="{FF2B5EF4-FFF2-40B4-BE49-F238E27FC236}">
                <a16:creationId xmlns:a16="http://schemas.microsoft.com/office/drawing/2014/main" xmlns="" id="{C0099890-786A-4F87-960D-5DADE5168909}"/>
              </a:ext>
            </a:extLst>
          </p:cNvPr>
          <p:cNvGrpSpPr/>
          <p:nvPr/>
        </p:nvGrpSpPr>
        <p:grpSpPr>
          <a:xfrm>
            <a:off x="1748411" y="-43240"/>
            <a:ext cx="9961092" cy="6858000"/>
            <a:chOff x="491575" y="0"/>
            <a:chExt cx="9961092" cy="6858000"/>
          </a:xfrm>
        </p:grpSpPr>
        <p:sp>
          <p:nvSpPr>
            <p:cNvPr id="191" name="Rectangle 190">
              <a:extLst>
                <a:ext uri="{FF2B5EF4-FFF2-40B4-BE49-F238E27FC236}">
                  <a16:creationId xmlns:a16="http://schemas.microsoft.com/office/drawing/2014/main" xmlns="" id="{CE9AAB1E-3A13-4745-A574-9EE6806378C9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Freeform: Shape 30">
              <a:extLst>
                <a:ext uri="{FF2B5EF4-FFF2-40B4-BE49-F238E27FC236}">
                  <a16:creationId xmlns:a16="http://schemas.microsoft.com/office/drawing/2014/main" xmlns="" id="{1BC0F905-3F71-4932-B130-39D508C4D117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3" name="TextBox 192">
              <a:extLst>
                <a:ext uri="{FF2B5EF4-FFF2-40B4-BE49-F238E27FC236}">
                  <a16:creationId xmlns:a16="http://schemas.microsoft.com/office/drawing/2014/main" xmlns="" id="{93EC5869-A976-4328-A864-2BB04E7E7BFC}"/>
                </a:ext>
              </a:extLst>
            </p:cNvPr>
            <p:cNvSpPr txBox="1"/>
            <p:nvPr/>
          </p:nvSpPr>
          <p:spPr>
            <a:xfrm rot="16200000">
              <a:off x="9117129" y="3251166"/>
              <a:ext cx="19920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G" sz="2800" b="1" dirty="0">
                  <a:solidFill>
                    <a:schemeClr val="bg1">
                      <a:lumMod val="95000"/>
                    </a:schemeClr>
                  </a:solidFill>
                </a:rPr>
                <a:t>CONTENTS</a:t>
              </a:r>
              <a:endParaRPr lang="en-US" sz="2800" b="1" dirty="0">
                <a:solidFill>
                  <a:schemeClr val="bg1">
                    <a:lumMod val="95000"/>
                  </a:schemeClr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194" name="Picture 193">
              <a:extLst>
                <a:ext uri="{FF2B5EF4-FFF2-40B4-BE49-F238E27FC236}">
                  <a16:creationId xmlns:a16="http://schemas.microsoft.com/office/drawing/2014/main" xmlns="" id="{7C8E4AB7-ADC0-4FEE-AE7A-994F5DAD3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95" name="Group 194">
            <a:extLst>
              <a:ext uri="{FF2B5EF4-FFF2-40B4-BE49-F238E27FC236}">
                <a16:creationId xmlns:a16="http://schemas.microsoft.com/office/drawing/2014/main" xmlns="" id="{0E4F6447-6163-4D6A-A8D2-BD63B6CB3A42}"/>
              </a:ext>
            </a:extLst>
          </p:cNvPr>
          <p:cNvGrpSpPr/>
          <p:nvPr/>
        </p:nvGrpSpPr>
        <p:grpSpPr>
          <a:xfrm>
            <a:off x="1661480" y="-43753"/>
            <a:ext cx="9574094" cy="6858000"/>
            <a:chOff x="491575" y="0"/>
            <a:chExt cx="9574094" cy="6858000"/>
          </a:xfrm>
        </p:grpSpPr>
        <p:sp>
          <p:nvSpPr>
            <p:cNvPr id="196" name="Rectangle 195">
              <a:extLst>
                <a:ext uri="{FF2B5EF4-FFF2-40B4-BE49-F238E27FC236}">
                  <a16:creationId xmlns:a16="http://schemas.microsoft.com/office/drawing/2014/main" xmlns="" id="{5CB8CB55-9DEC-4367-900E-7257FE1B874F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Freeform: Shape 35">
              <a:extLst>
                <a:ext uri="{FF2B5EF4-FFF2-40B4-BE49-F238E27FC236}">
                  <a16:creationId xmlns:a16="http://schemas.microsoft.com/office/drawing/2014/main" xmlns="" id="{9DBAEDD6-7153-4AFF-BDC7-5A225B4B5642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xmlns="" id="{12F9D37B-DE70-4087-8A7F-BBA0BAF5B6CF}"/>
                </a:ext>
              </a:extLst>
            </p:cNvPr>
            <p:cNvSpPr txBox="1"/>
            <p:nvPr/>
          </p:nvSpPr>
          <p:spPr>
            <a:xfrm rot="16200000">
              <a:off x="8746453" y="3251165"/>
              <a:ext cx="19920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Introduction</a:t>
              </a:r>
            </a:p>
          </p:txBody>
        </p:sp>
        <p:pic>
          <p:nvPicPr>
            <p:cNvPr id="199" name="Picture 198">
              <a:extLst>
                <a:ext uri="{FF2B5EF4-FFF2-40B4-BE49-F238E27FC236}">
                  <a16:creationId xmlns:a16="http://schemas.microsoft.com/office/drawing/2014/main" xmlns="" id="{6FA13E8D-3FCC-4EC2-BD8C-6CE7CA0ECD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00" name="Group 199">
            <a:extLst>
              <a:ext uri="{FF2B5EF4-FFF2-40B4-BE49-F238E27FC236}">
                <a16:creationId xmlns:a16="http://schemas.microsoft.com/office/drawing/2014/main" xmlns="" id="{3FD3EE0D-FD02-4885-9AC0-03F414A9888F}"/>
              </a:ext>
            </a:extLst>
          </p:cNvPr>
          <p:cNvGrpSpPr/>
          <p:nvPr/>
        </p:nvGrpSpPr>
        <p:grpSpPr>
          <a:xfrm>
            <a:off x="2033189" y="-48507"/>
            <a:ext cx="8692331" cy="6858000"/>
            <a:chOff x="718505" y="-1"/>
            <a:chExt cx="8692331" cy="6858000"/>
          </a:xfrm>
        </p:grpSpPr>
        <p:sp>
          <p:nvSpPr>
            <p:cNvPr id="201" name="Rectangle 200">
              <a:extLst>
                <a:ext uri="{FF2B5EF4-FFF2-40B4-BE49-F238E27FC236}">
                  <a16:creationId xmlns:a16="http://schemas.microsoft.com/office/drawing/2014/main" xmlns="" id="{60A9D552-2EF0-4DB4-9DC6-F52F2FD55E3C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Freeform: Shape 41">
              <a:extLst>
                <a:ext uri="{FF2B5EF4-FFF2-40B4-BE49-F238E27FC236}">
                  <a16:creationId xmlns:a16="http://schemas.microsoft.com/office/drawing/2014/main" xmlns="" id="{DA27D1F1-923F-4591-A07A-39E775B734F9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xmlns="" id="{0E895421-2372-4C7F-93D2-3B0353A6E7BD}"/>
                </a:ext>
              </a:extLst>
            </p:cNvPr>
            <p:cNvSpPr txBox="1"/>
            <p:nvPr/>
          </p:nvSpPr>
          <p:spPr>
            <a:xfrm rot="16200000">
              <a:off x="8091629" y="3220387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GamePlay</a:t>
              </a:r>
            </a:p>
          </p:txBody>
        </p:sp>
        <p:pic>
          <p:nvPicPr>
            <p:cNvPr id="204" name="Picture 203">
              <a:extLst>
                <a:ext uri="{FF2B5EF4-FFF2-40B4-BE49-F238E27FC236}">
                  <a16:creationId xmlns:a16="http://schemas.microsoft.com/office/drawing/2014/main" xmlns="" id="{1A9D6167-F7B8-4BFF-8BC5-2D13EF0CFF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05" name="Group 204">
            <a:extLst>
              <a:ext uri="{FF2B5EF4-FFF2-40B4-BE49-F238E27FC236}">
                <a16:creationId xmlns:a16="http://schemas.microsoft.com/office/drawing/2014/main" xmlns="" id="{76789F00-2688-429D-926C-15F83152FDBE}"/>
              </a:ext>
            </a:extLst>
          </p:cNvPr>
          <p:cNvGrpSpPr/>
          <p:nvPr/>
        </p:nvGrpSpPr>
        <p:grpSpPr>
          <a:xfrm>
            <a:off x="322411" y="-9797"/>
            <a:ext cx="9927504" cy="6858000"/>
            <a:chOff x="-9337032" y="-1"/>
            <a:chExt cx="9927504" cy="6858000"/>
          </a:xfrm>
        </p:grpSpPr>
        <p:sp>
          <p:nvSpPr>
            <p:cNvPr id="206" name="Rectangle 205">
              <a:extLst>
                <a:ext uri="{FF2B5EF4-FFF2-40B4-BE49-F238E27FC236}">
                  <a16:creationId xmlns:a16="http://schemas.microsoft.com/office/drawing/2014/main" xmlns="" id="{FF862AB6-114D-4C6A-B849-5A11B3650265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7" name="Freeform: Shape 46">
              <a:extLst>
                <a:ext uri="{FF2B5EF4-FFF2-40B4-BE49-F238E27FC236}">
                  <a16:creationId xmlns:a16="http://schemas.microsoft.com/office/drawing/2014/main" xmlns="" id="{30105858-8A3E-4676-96A7-18C1A74E36F4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xmlns="" id="{8A634BD7-1512-45B6-AFE4-1EEA636625CB}"/>
                </a:ext>
              </a:extLst>
            </p:cNvPr>
            <p:cNvSpPr txBox="1"/>
            <p:nvPr/>
          </p:nvSpPr>
          <p:spPr>
            <a:xfrm rot="16200000">
              <a:off x="-738260" y="3281940"/>
              <a:ext cx="19920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Requirements</a:t>
              </a:r>
            </a:p>
          </p:txBody>
        </p:sp>
        <p:pic>
          <p:nvPicPr>
            <p:cNvPr id="209" name="Picture 208">
              <a:extLst>
                <a:ext uri="{FF2B5EF4-FFF2-40B4-BE49-F238E27FC236}">
                  <a16:creationId xmlns:a16="http://schemas.microsoft.com/office/drawing/2014/main" xmlns="" id="{F08704A4-CABE-4989-8BF7-C10A6BB40E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10" name="Group 209">
            <a:extLst>
              <a:ext uri="{FF2B5EF4-FFF2-40B4-BE49-F238E27FC236}">
                <a16:creationId xmlns:a16="http://schemas.microsoft.com/office/drawing/2014/main" xmlns="" id="{066ACF4C-6F8C-46FC-8362-2E05C90EEAFA}"/>
              </a:ext>
            </a:extLst>
          </p:cNvPr>
          <p:cNvGrpSpPr/>
          <p:nvPr/>
        </p:nvGrpSpPr>
        <p:grpSpPr>
          <a:xfrm>
            <a:off x="-2724039" y="-19018"/>
            <a:ext cx="12482920" cy="6858000"/>
            <a:chOff x="-290920" y="0"/>
            <a:chExt cx="12482920" cy="6858000"/>
          </a:xfrm>
        </p:grpSpPr>
        <p:sp>
          <p:nvSpPr>
            <p:cNvPr id="211" name="Rectangle 210">
              <a:extLst>
                <a:ext uri="{FF2B5EF4-FFF2-40B4-BE49-F238E27FC236}">
                  <a16:creationId xmlns:a16="http://schemas.microsoft.com/office/drawing/2014/main" xmlns="" id="{4F373113-18F1-4443-9A8E-5EF06C1D2FEA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2" name="Freeform: Shape 51">
              <a:extLst>
                <a:ext uri="{FF2B5EF4-FFF2-40B4-BE49-F238E27FC236}">
                  <a16:creationId xmlns:a16="http://schemas.microsoft.com/office/drawing/2014/main" xmlns="" id="{8F99D053-FB83-41F1-B2CB-C10918BC99BC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xmlns="" id="{7F4373C1-3934-47C3-8F36-E2FB2615CA87}"/>
                </a:ext>
              </a:extLst>
            </p:cNvPr>
            <p:cNvSpPr txBox="1"/>
            <p:nvPr/>
          </p:nvSpPr>
          <p:spPr>
            <a:xfrm rot="16200000">
              <a:off x="10872792" y="3287066"/>
              <a:ext cx="19920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smtClean="0">
                  <a:solidFill>
                    <a:srgbClr val="F0EEF0"/>
                  </a:solidFill>
                  <a:latin typeface="Tw Cen MT" panose="020B0602020104020603" pitchFamily="34" charset="0"/>
                </a:rPr>
                <a:t>2DAnimation</a:t>
              </a:r>
              <a:endParaRPr lang="en-US" sz="24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214" name="Picture 213">
              <a:extLst>
                <a:ext uri="{FF2B5EF4-FFF2-40B4-BE49-F238E27FC236}">
                  <a16:creationId xmlns:a16="http://schemas.microsoft.com/office/drawing/2014/main" xmlns="" id="{5A5E18E8-5A3E-4F1D-8254-6193AA55C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20" name="Group 219">
            <a:extLst>
              <a:ext uri="{FF2B5EF4-FFF2-40B4-BE49-F238E27FC236}">
                <a16:creationId xmlns:a16="http://schemas.microsoft.com/office/drawing/2014/main" xmlns="" id="{C8A16B82-6A3C-46F5-8D32-072FDF89864A}"/>
              </a:ext>
            </a:extLst>
          </p:cNvPr>
          <p:cNvGrpSpPr/>
          <p:nvPr/>
        </p:nvGrpSpPr>
        <p:grpSpPr>
          <a:xfrm>
            <a:off x="-3246316" y="-4899"/>
            <a:ext cx="12513698" cy="6858000"/>
            <a:chOff x="-290920" y="0"/>
            <a:chExt cx="12513698" cy="6858000"/>
          </a:xfrm>
        </p:grpSpPr>
        <p:sp>
          <p:nvSpPr>
            <p:cNvPr id="221" name="Rectangle 220">
              <a:extLst>
                <a:ext uri="{FF2B5EF4-FFF2-40B4-BE49-F238E27FC236}">
                  <a16:creationId xmlns:a16="http://schemas.microsoft.com/office/drawing/2014/main" xmlns="" id="{2F391CEE-E392-4A9D-BD11-6954B994FB42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2" name="Freeform: Shape 20">
              <a:extLst>
                <a:ext uri="{FF2B5EF4-FFF2-40B4-BE49-F238E27FC236}">
                  <a16:creationId xmlns:a16="http://schemas.microsoft.com/office/drawing/2014/main" xmlns="" id="{7AC43ACA-5000-40E2-80D3-19833F9F1A3F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xmlns="" id="{BE022673-C77C-4E8F-AF41-8B283703E87E}"/>
                </a:ext>
              </a:extLst>
            </p:cNvPr>
            <p:cNvSpPr txBox="1"/>
            <p:nvPr/>
          </p:nvSpPr>
          <p:spPr>
            <a:xfrm rot="16200000">
              <a:off x="10872792" y="3163955"/>
              <a:ext cx="199208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smtClean="0">
                  <a:solidFill>
                    <a:srgbClr val="F0EEF0"/>
                  </a:solidFill>
                  <a:latin typeface="Tw Cen MT" panose="020B0602020104020603" pitchFamily="34" charset="0"/>
                </a:rPr>
                <a:t>Objective</a:t>
              </a:r>
            </a:p>
            <a:p>
              <a:pPr algn="ctr"/>
              <a:r>
                <a:rPr lang="en-US" sz="2000" b="1" dirty="0" smtClean="0">
                  <a:solidFill>
                    <a:srgbClr val="F0EEF0"/>
                  </a:solidFill>
                  <a:latin typeface="Tw Cen MT" panose="020B0602020104020603" pitchFamily="34" charset="0"/>
                </a:rPr>
                <a:t>Selection</a:t>
              </a:r>
              <a:endParaRPr lang="en-US" sz="20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224" name="Picture 223">
              <a:extLst>
                <a:ext uri="{FF2B5EF4-FFF2-40B4-BE49-F238E27FC236}">
                  <a16:creationId xmlns:a16="http://schemas.microsoft.com/office/drawing/2014/main" xmlns="" id="{E8AD023B-AE8D-405F-90E6-27B0D4707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25" name="Group 224">
            <a:extLst>
              <a:ext uri="{FF2B5EF4-FFF2-40B4-BE49-F238E27FC236}">
                <a16:creationId xmlns:a16="http://schemas.microsoft.com/office/drawing/2014/main" xmlns="" id="{69A27401-3327-4871-86AC-B461CA62C3AC}"/>
              </a:ext>
            </a:extLst>
          </p:cNvPr>
          <p:cNvGrpSpPr/>
          <p:nvPr/>
        </p:nvGrpSpPr>
        <p:grpSpPr>
          <a:xfrm>
            <a:off x="-2809552" y="-25843"/>
            <a:ext cx="11447501" cy="6858000"/>
            <a:chOff x="213096" y="0"/>
            <a:chExt cx="11447501" cy="6858000"/>
          </a:xfrm>
        </p:grpSpPr>
        <p:sp>
          <p:nvSpPr>
            <p:cNvPr id="226" name="Rectangle 225">
              <a:extLst>
                <a:ext uri="{FF2B5EF4-FFF2-40B4-BE49-F238E27FC236}">
                  <a16:creationId xmlns:a16="http://schemas.microsoft.com/office/drawing/2014/main" xmlns="" id="{706C029B-A799-4206-A656-A006D8F83990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7" name="Freeform: Shape 25">
              <a:extLst>
                <a:ext uri="{FF2B5EF4-FFF2-40B4-BE49-F238E27FC236}">
                  <a16:creationId xmlns:a16="http://schemas.microsoft.com/office/drawing/2014/main" xmlns="" id="{63328131-EC42-4D6D-A247-91FD3D23E58C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8" name="TextBox 227">
              <a:extLst>
                <a:ext uri="{FF2B5EF4-FFF2-40B4-BE49-F238E27FC236}">
                  <a16:creationId xmlns:a16="http://schemas.microsoft.com/office/drawing/2014/main" xmlns="" id="{3A728384-87ED-4E87-8F78-97EB653FDC67}"/>
                </a:ext>
              </a:extLst>
            </p:cNvPr>
            <p:cNvSpPr txBox="1"/>
            <p:nvPr/>
          </p:nvSpPr>
          <p:spPr>
            <a:xfrm rot="16200000">
              <a:off x="10341391" y="3198166"/>
              <a:ext cx="19920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smtClean="0">
                  <a:solidFill>
                    <a:srgbClr val="F0EEF0"/>
                  </a:solidFill>
                  <a:latin typeface="Tw Cen MT" panose="020B0602020104020603" pitchFamily="34" charset="0"/>
                </a:rPr>
                <a:t>Moving Wall</a:t>
              </a:r>
              <a:endParaRPr lang="en-US" sz="24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229" name="Picture 228">
              <a:extLst>
                <a:ext uri="{FF2B5EF4-FFF2-40B4-BE49-F238E27FC236}">
                  <a16:creationId xmlns:a16="http://schemas.microsoft.com/office/drawing/2014/main" xmlns="" id="{2B44F548-697F-412D-9B99-861C27246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30" name="Group 229">
            <a:extLst>
              <a:ext uri="{FF2B5EF4-FFF2-40B4-BE49-F238E27FC236}">
                <a16:creationId xmlns:a16="http://schemas.microsoft.com/office/drawing/2014/main" xmlns="" id="{066ACF4C-6F8C-46FC-8362-2E05C90EEAFA}"/>
              </a:ext>
            </a:extLst>
          </p:cNvPr>
          <p:cNvGrpSpPr/>
          <p:nvPr/>
        </p:nvGrpSpPr>
        <p:grpSpPr>
          <a:xfrm>
            <a:off x="-13666652" y="15675"/>
            <a:ext cx="12482920" cy="6858000"/>
            <a:chOff x="-290920" y="0"/>
            <a:chExt cx="12482920" cy="6858000"/>
          </a:xfrm>
        </p:grpSpPr>
        <p:sp>
          <p:nvSpPr>
            <p:cNvPr id="231" name="Rectangle 230">
              <a:extLst>
                <a:ext uri="{FF2B5EF4-FFF2-40B4-BE49-F238E27FC236}">
                  <a16:creationId xmlns:a16="http://schemas.microsoft.com/office/drawing/2014/main" xmlns="" id="{4F373113-18F1-4443-9A8E-5EF06C1D2FEA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2" name="Freeform: Shape 51">
              <a:extLst>
                <a:ext uri="{FF2B5EF4-FFF2-40B4-BE49-F238E27FC236}">
                  <a16:creationId xmlns:a16="http://schemas.microsoft.com/office/drawing/2014/main" xmlns="" id="{8F99D053-FB83-41F1-B2CB-C10918BC99BC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TextBox 232">
              <a:extLst>
                <a:ext uri="{FF2B5EF4-FFF2-40B4-BE49-F238E27FC236}">
                  <a16:creationId xmlns:a16="http://schemas.microsoft.com/office/drawing/2014/main" xmlns="" id="{7F4373C1-3934-47C3-8F36-E2FB2615CA87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about</a:t>
              </a:r>
            </a:p>
          </p:txBody>
        </p:sp>
        <p:pic>
          <p:nvPicPr>
            <p:cNvPr id="234" name="Picture 233">
              <a:extLst>
                <a:ext uri="{FF2B5EF4-FFF2-40B4-BE49-F238E27FC236}">
                  <a16:creationId xmlns:a16="http://schemas.microsoft.com/office/drawing/2014/main" xmlns="" id="{5A5E18E8-5A3E-4F1D-8254-6193AA55C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pic>
        <p:nvPicPr>
          <p:cNvPr id="215" name="Content Placeholder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698" y="1005895"/>
            <a:ext cx="6889273" cy="4826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8957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airplane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41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Box 49">
            <a:extLst>
              <a:ext uri="{FF2B5EF4-FFF2-40B4-BE49-F238E27FC236}">
                <a16:creationId xmlns:a16="http://schemas.microsoft.com/office/drawing/2014/main" xmlns="" id="{9EB0FD16-689C-476C-8309-C7173C257513}"/>
              </a:ext>
            </a:extLst>
          </p:cNvPr>
          <p:cNvSpPr txBox="1"/>
          <p:nvPr/>
        </p:nvSpPr>
        <p:spPr>
          <a:xfrm>
            <a:off x="3987081" y="802714"/>
            <a:ext cx="7278915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800" dirty="0">
                <a:solidFill>
                  <a:srgbClr val="FF5969"/>
                </a:solidFill>
                <a:latin typeface="Tw Cen MT" panose="020B0602020104020603" pitchFamily="34" charset="0"/>
              </a:rPr>
              <a:t>WELCOME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xmlns="" id="{4F202974-31A3-4642-B671-F0DBBB7B4663}"/>
              </a:ext>
            </a:extLst>
          </p:cNvPr>
          <p:cNvSpPr txBox="1"/>
          <p:nvPr/>
        </p:nvSpPr>
        <p:spPr>
          <a:xfrm>
            <a:off x="3856454" y="2710929"/>
            <a:ext cx="7278915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100" dirty="0" smtClean="0">
                <a:solidFill>
                  <a:srgbClr val="52CBBE"/>
                </a:solidFill>
                <a:latin typeface="Tw Cen MT" panose="020B0602020104020603" pitchFamily="34" charset="0"/>
              </a:rPr>
              <a:t>To Our Project Presentation</a:t>
            </a:r>
            <a:endParaRPr lang="en-US" sz="4100" dirty="0">
              <a:solidFill>
                <a:srgbClr val="52CBBE"/>
              </a:solidFill>
              <a:latin typeface="Tw Cen MT" panose="020B0602020104020603" pitchFamily="34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xmlns="" id="{C8A16B82-6A3C-46F5-8D32-072FDF89864A}"/>
              </a:ext>
            </a:extLst>
          </p:cNvPr>
          <p:cNvGrpSpPr/>
          <p:nvPr/>
        </p:nvGrpSpPr>
        <p:grpSpPr>
          <a:xfrm>
            <a:off x="-9230333" y="0"/>
            <a:ext cx="12482920" cy="6858000"/>
            <a:chOff x="-290920" y="0"/>
            <a:chExt cx="12482920" cy="685800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xmlns="" id="{2F391CEE-E392-4A9D-BD11-6954B994FB42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xmlns="" id="{7AC43ACA-5000-40E2-80D3-19833F9F1A3F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xmlns="" id="{BE022673-C77C-4E8F-AF41-8B283703E87E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about</a:t>
              </a: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xmlns="" id="{E8AD023B-AE8D-405F-90E6-27B0D4707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xmlns="" id="{69A27401-3327-4871-86AC-B461CA62C3AC}"/>
              </a:ext>
            </a:extLst>
          </p:cNvPr>
          <p:cNvGrpSpPr/>
          <p:nvPr/>
        </p:nvGrpSpPr>
        <p:grpSpPr>
          <a:xfrm>
            <a:off x="-8798784" y="0"/>
            <a:ext cx="11447503" cy="6858000"/>
            <a:chOff x="213096" y="0"/>
            <a:chExt cx="11447503" cy="685800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xmlns="" id="{706C029B-A799-4206-A656-A006D8F83990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xmlns="" id="{63328131-EC42-4D6D-A247-91FD3D23E58C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xmlns="" id="{3A728384-87ED-4E87-8F78-97EB653FDC67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history</a:t>
              </a: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xmlns="" id="{2B44F548-697F-412D-9B99-861C27246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xmlns="" id="{C0099890-786A-4F87-960D-5DADE5168909}"/>
              </a:ext>
            </a:extLst>
          </p:cNvPr>
          <p:cNvGrpSpPr/>
          <p:nvPr/>
        </p:nvGrpSpPr>
        <p:grpSpPr>
          <a:xfrm>
            <a:off x="-7847639" y="0"/>
            <a:ext cx="9961092" cy="6858000"/>
            <a:chOff x="491575" y="0"/>
            <a:chExt cx="9961092" cy="685800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xmlns="" id="{CE9AAB1E-3A13-4745-A574-9EE6806378C9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xmlns="" id="{1BC0F905-3F71-4932-B130-39D508C4D117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xmlns="" id="{93EC5869-A976-4328-A864-2BB04E7E7BFC}"/>
                </a:ext>
              </a:extLst>
            </p:cNvPr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timeline</a:t>
              </a:r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xmlns="" id="{7C8E4AB7-ADC0-4FEE-AE7A-994F5DAD3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0E4F6447-6163-4D6A-A8D2-BD63B6CB3A42}"/>
              </a:ext>
            </a:extLst>
          </p:cNvPr>
          <p:cNvGrpSpPr/>
          <p:nvPr/>
        </p:nvGrpSpPr>
        <p:grpSpPr>
          <a:xfrm>
            <a:off x="-7985197" y="0"/>
            <a:ext cx="9574094" cy="6858000"/>
            <a:chOff x="491575" y="0"/>
            <a:chExt cx="9574094" cy="685800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xmlns="" id="{5CB8CB55-9DEC-4367-900E-7257FE1B874F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xmlns="" id="{9DBAEDD6-7153-4AFF-BDC7-5A225B4B5642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xmlns="" id="{12F9D37B-DE70-4087-8A7F-BBA0BAF5B6CF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teams</a:t>
              </a:r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xmlns="" id="{6FA13E8D-3FCC-4EC2-BD8C-6CE7CA0ECD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xmlns="" id="{71382190-201C-4BAE-91F3-296A26671C96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xmlns="" id="{3FD3EE0D-FD02-4885-9AC0-03F414A9888F}"/>
              </a:ext>
            </a:extLst>
          </p:cNvPr>
          <p:cNvGrpSpPr/>
          <p:nvPr/>
        </p:nvGrpSpPr>
        <p:grpSpPr>
          <a:xfrm>
            <a:off x="-7638543" y="-1"/>
            <a:ext cx="8692332" cy="6858000"/>
            <a:chOff x="718505" y="-1"/>
            <a:chExt cx="8692332" cy="6858000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xmlns="" id="{60A9D552-2EF0-4DB4-9DC6-F52F2FD55E3C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xmlns="" id="{DA27D1F1-923F-4591-A07A-39E775B734F9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xmlns="" id="{0E895421-2372-4C7F-93D2-3B0353A6E7BD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services</a:t>
              </a:r>
            </a:p>
          </p:txBody>
        </p: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xmlns="" id="{1A9D6167-F7B8-4BFF-8BC5-2D13EF0CFF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xmlns="" id="{76789F00-2688-429D-926C-15F83152FDBE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xmlns="" id="{FF862AB6-114D-4C6A-B849-5A11B3650265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xmlns="" id="{30105858-8A3E-4676-96A7-18C1A74E36F4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xmlns="" id="{8A634BD7-1512-45B6-AFE4-1EEA636625CB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follow</a:t>
              </a:r>
            </a:p>
          </p:txBody>
        </p: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xmlns="" id="{F08704A4-CABE-4989-8BF7-C10A6BB40E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2" name="TextBox 1"/>
          <p:cNvSpPr txBox="1"/>
          <p:nvPr/>
        </p:nvSpPr>
        <p:spPr>
          <a:xfrm>
            <a:off x="3987081" y="3593407"/>
            <a:ext cx="61395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accent1">
                    <a:lumMod val="50000"/>
                  </a:schemeClr>
                </a:solidFill>
                <a:latin typeface="Algerian" panose="04020705040A02060702" pitchFamily="82" charset="0"/>
              </a:rPr>
              <a:t>Flappy Bird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0390" y="3593407"/>
            <a:ext cx="1494979" cy="1215940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prst="convex"/>
          </a:sp3d>
        </p:spPr>
      </p:pic>
      <p:grpSp>
        <p:nvGrpSpPr>
          <p:cNvPr id="100" name="Group 99">
            <a:extLst>
              <a:ext uri="{FF2B5EF4-FFF2-40B4-BE49-F238E27FC236}">
                <a16:creationId xmlns:a16="http://schemas.microsoft.com/office/drawing/2014/main" xmlns="" id="{066ACF4C-6F8C-46FC-8362-2E05C90EEAFA}"/>
              </a:ext>
            </a:extLst>
          </p:cNvPr>
          <p:cNvGrpSpPr/>
          <p:nvPr/>
        </p:nvGrpSpPr>
        <p:grpSpPr>
          <a:xfrm>
            <a:off x="-12492093" y="0"/>
            <a:ext cx="12482920" cy="6858000"/>
            <a:chOff x="-290920" y="0"/>
            <a:chExt cx="12482920" cy="6858000"/>
          </a:xfrm>
        </p:grpSpPr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xmlns="" id="{4F373113-18F1-4443-9A8E-5EF06C1D2FEA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2" name="Freeform: Shape 51">
              <a:extLst>
                <a:ext uri="{FF2B5EF4-FFF2-40B4-BE49-F238E27FC236}">
                  <a16:creationId xmlns:a16="http://schemas.microsoft.com/office/drawing/2014/main" xmlns="" id="{8F99D053-FB83-41F1-B2CB-C10918BC99BC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xmlns="" id="{7F4373C1-3934-47C3-8F36-E2FB2615CA87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about</a:t>
              </a:r>
            </a:p>
          </p:txBody>
        </p:sp>
        <p:pic>
          <p:nvPicPr>
            <p:cNvPr id="104" name="Picture 103">
              <a:extLst>
                <a:ext uri="{FF2B5EF4-FFF2-40B4-BE49-F238E27FC236}">
                  <a16:creationId xmlns:a16="http://schemas.microsoft.com/office/drawing/2014/main" xmlns="" id="{5A5E18E8-5A3E-4F1D-8254-6193AA55C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xmlns="" id="{066ACF4C-6F8C-46FC-8362-2E05C90EEAFA}"/>
              </a:ext>
            </a:extLst>
          </p:cNvPr>
          <p:cNvGrpSpPr/>
          <p:nvPr/>
        </p:nvGrpSpPr>
        <p:grpSpPr>
          <a:xfrm>
            <a:off x="-12497653" y="20944"/>
            <a:ext cx="12482920" cy="6858000"/>
            <a:chOff x="-290920" y="0"/>
            <a:chExt cx="12482920" cy="6858000"/>
          </a:xfrm>
        </p:grpSpPr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xmlns="" id="{4F373113-18F1-4443-9A8E-5EF06C1D2FEA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2" name="Freeform: Shape 51">
              <a:extLst>
                <a:ext uri="{FF2B5EF4-FFF2-40B4-BE49-F238E27FC236}">
                  <a16:creationId xmlns:a16="http://schemas.microsoft.com/office/drawing/2014/main" xmlns="" id="{8F99D053-FB83-41F1-B2CB-C10918BC99BC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xmlns="" id="{7F4373C1-3934-47C3-8F36-E2FB2615CA87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about</a:t>
              </a:r>
            </a:p>
          </p:txBody>
        </p:sp>
        <p:pic>
          <p:nvPicPr>
            <p:cNvPr id="114" name="Picture 113">
              <a:extLst>
                <a:ext uri="{FF2B5EF4-FFF2-40B4-BE49-F238E27FC236}">
                  <a16:creationId xmlns:a16="http://schemas.microsoft.com/office/drawing/2014/main" xmlns="" id="{5A5E18E8-5A3E-4F1D-8254-6193AA55C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xmlns="" id="{066ACF4C-6F8C-46FC-8362-2E05C90EEAFA}"/>
              </a:ext>
            </a:extLst>
          </p:cNvPr>
          <p:cNvGrpSpPr/>
          <p:nvPr/>
        </p:nvGrpSpPr>
        <p:grpSpPr>
          <a:xfrm>
            <a:off x="-13014163" y="0"/>
            <a:ext cx="12482920" cy="6858000"/>
            <a:chOff x="-290920" y="0"/>
            <a:chExt cx="12482920" cy="6858000"/>
          </a:xfrm>
        </p:grpSpPr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xmlns="" id="{4F373113-18F1-4443-9A8E-5EF06C1D2FEA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7" name="Freeform: Shape 51">
              <a:extLst>
                <a:ext uri="{FF2B5EF4-FFF2-40B4-BE49-F238E27FC236}">
                  <a16:creationId xmlns:a16="http://schemas.microsoft.com/office/drawing/2014/main" xmlns="" id="{8F99D053-FB83-41F1-B2CB-C10918BC99BC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xmlns="" id="{7F4373C1-3934-47C3-8F36-E2FB2615CA87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about</a:t>
              </a:r>
            </a:p>
          </p:txBody>
        </p:sp>
        <p:pic>
          <p:nvPicPr>
            <p:cNvPr id="119" name="Picture 118">
              <a:extLst>
                <a:ext uri="{FF2B5EF4-FFF2-40B4-BE49-F238E27FC236}">
                  <a16:creationId xmlns:a16="http://schemas.microsoft.com/office/drawing/2014/main" xmlns="" id="{5A5E18E8-5A3E-4F1D-8254-6193AA55C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xmlns="" id="{C8A16B82-6A3C-46F5-8D32-072FDF89864A}"/>
              </a:ext>
            </a:extLst>
          </p:cNvPr>
          <p:cNvGrpSpPr/>
          <p:nvPr/>
        </p:nvGrpSpPr>
        <p:grpSpPr>
          <a:xfrm>
            <a:off x="-13516581" y="20944"/>
            <a:ext cx="12482920" cy="6858000"/>
            <a:chOff x="-290920" y="0"/>
            <a:chExt cx="12482920" cy="6858000"/>
          </a:xfrm>
        </p:grpSpPr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xmlns="" id="{2F391CEE-E392-4A9D-BD11-6954B994FB42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2" name="Freeform: Shape 20">
              <a:extLst>
                <a:ext uri="{FF2B5EF4-FFF2-40B4-BE49-F238E27FC236}">
                  <a16:creationId xmlns:a16="http://schemas.microsoft.com/office/drawing/2014/main" xmlns="" id="{7AC43ACA-5000-40E2-80D3-19833F9F1A3F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xmlns="" id="{BE022673-C77C-4E8F-AF41-8B283703E87E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about</a:t>
              </a:r>
            </a:p>
          </p:txBody>
        </p:sp>
        <p:pic>
          <p:nvPicPr>
            <p:cNvPr id="124" name="Picture 123">
              <a:extLst>
                <a:ext uri="{FF2B5EF4-FFF2-40B4-BE49-F238E27FC236}">
                  <a16:creationId xmlns:a16="http://schemas.microsoft.com/office/drawing/2014/main" xmlns="" id="{E8AD023B-AE8D-405F-90E6-27B0D4707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xmlns="" id="{69A27401-3327-4871-86AC-B461CA62C3AC}"/>
              </a:ext>
            </a:extLst>
          </p:cNvPr>
          <p:cNvGrpSpPr/>
          <p:nvPr/>
        </p:nvGrpSpPr>
        <p:grpSpPr>
          <a:xfrm>
            <a:off x="-13012565" y="20944"/>
            <a:ext cx="11447503" cy="6858000"/>
            <a:chOff x="213096" y="0"/>
            <a:chExt cx="11447503" cy="6858000"/>
          </a:xfrm>
        </p:grpSpPr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xmlns="" id="{706C029B-A799-4206-A656-A006D8F83990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7" name="Freeform: Shape 25">
              <a:extLst>
                <a:ext uri="{FF2B5EF4-FFF2-40B4-BE49-F238E27FC236}">
                  <a16:creationId xmlns:a16="http://schemas.microsoft.com/office/drawing/2014/main" xmlns="" id="{63328131-EC42-4D6D-A247-91FD3D23E58C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xmlns="" id="{3A728384-87ED-4E87-8F78-97EB653FDC67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history</a:t>
              </a:r>
            </a:p>
          </p:txBody>
        </p:sp>
        <p:pic>
          <p:nvPicPr>
            <p:cNvPr id="129" name="Picture 128">
              <a:extLst>
                <a:ext uri="{FF2B5EF4-FFF2-40B4-BE49-F238E27FC236}">
                  <a16:creationId xmlns:a16="http://schemas.microsoft.com/office/drawing/2014/main" xmlns="" id="{2B44F548-697F-412D-9B99-861C27246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xmlns="" id="{C8A16B82-6A3C-46F5-8D32-072FDF89864A}"/>
              </a:ext>
            </a:extLst>
          </p:cNvPr>
          <p:cNvGrpSpPr/>
          <p:nvPr/>
        </p:nvGrpSpPr>
        <p:grpSpPr>
          <a:xfrm>
            <a:off x="-8495839" y="5204"/>
            <a:ext cx="12482920" cy="6858000"/>
            <a:chOff x="-290920" y="0"/>
            <a:chExt cx="12482920" cy="6858000"/>
          </a:xfrm>
        </p:grpSpPr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xmlns="" id="{2F391CEE-E392-4A9D-BD11-6954B994FB42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2" name="Freeform: Shape 20">
              <a:extLst>
                <a:ext uri="{FF2B5EF4-FFF2-40B4-BE49-F238E27FC236}">
                  <a16:creationId xmlns:a16="http://schemas.microsoft.com/office/drawing/2014/main" xmlns="" id="{7AC43ACA-5000-40E2-80D3-19833F9F1A3F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xmlns="" id="{BE022673-C77C-4E8F-AF41-8B283703E87E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about</a:t>
              </a:r>
            </a:p>
          </p:txBody>
        </p:sp>
        <p:pic>
          <p:nvPicPr>
            <p:cNvPr id="134" name="Picture 133">
              <a:extLst>
                <a:ext uri="{FF2B5EF4-FFF2-40B4-BE49-F238E27FC236}">
                  <a16:creationId xmlns:a16="http://schemas.microsoft.com/office/drawing/2014/main" xmlns="" id="{E8AD023B-AE8D-405F-90E6-27B0D4707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xmlns="" id="{69A27401-3327-4871-86AC-B461CA62C3AC}"/>
              </a:ext>
            </a:extLst>
          </p:cNvPr>
          <p:cNvGrpSpPr/>
          <p:nvPr/>
        </p:nvGrpSpPr>
        <p:grpSpPr>
          <a:xfrm>
            <a:off x="-8064290" y="5204"/>
            <a:ext cx="11447503" cy="6858000"/>
            <a:chOff x="213096" y="0"/>
            <a:chExt cx="11447503" cy="6858000"/>
          </a:xfrm>
        </p:grpSpPr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xmlns="" id="{706C029B-A799-4206-A656-A006D8F83990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7" name="Freeform: Shape 25">
              <a:extLst>
                <a:ext uri="{FF2B5EF4-FFF2-40B4-BE49-F238E27FC236}">
                  <a16:creationId xmlns:a16="http://schemas.microsoft.com/office/drawing/2014/main" xmlns="" id="{63328131-EC42-4D6D-A247-91FD3D23E58C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xmlns="" id="{3A728384-87ED-4E87-8F78-97EB653FDC67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history</a:t>
              </a:r>
            </a:p>
          </p:txBody>
        </p:sp>
        <p:pic>
          <p:nvPicPr>
            <p:cNvPr id="139" name="Picture 138">
              <a:extLst>
                <a:ext uri="{FF2B5EF4-FFF2-40B4-BE49-F238E27FC236}">
                  <a16:creationId xmlns:a16="http://schemas.microsoft.com/office/drawing/2014/main" xmlns="" id="{2B44F548-697F-412D-9B99-861C27246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xmlns="" id="{C0099890-786A-4F87-960D-5DADE5168909}"/>
              </a:ext>
            </a:extLst>
          </p:cNvPr>
          <p:cNvGrpSpPr/>
          <p:nvPr/>
        </p:nvGrpSpPr>
        <p:grpSpPr>
          <a:xfrm>
            <a:off x="-7113145" y="5204"/>
            <a:ext cx="9961092" cy="6858000"/>
            <a:chOff x="491575" y="0"/>
            <a:chExt cx="9961092" cy="6858000"/>
          </a:xfrm>
        </p:grpSpPr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xmlns="" id="{CE9AAB1E-3A13-4745-A574-9EE6806378C9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Freeform: Shape 30">
              <a:extLst>
                <a:ext uri="{FF2B5EF4-FFF2-40B4-BE49-F238E27FC236}">
                  <a16:creationId xmlns:a16="http://schemas.microsoft.com/office/drawing/2014/main" xmlns="" id="{1BC0F905-3F71-4932-B130-39D508C4D117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xmlns="" id="{93EC5869-A976-4328-A864-2BB04E7E7BFC}"/>
                </a:ext>
              </a:extLst>
            </p:cNvPr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timeline</a:t>
              </a:r>
            </a:p>
          </p:txBody>
        </p:sp>
        <p:pic>
          <p:nvPicPr>
            <p:cNvPr id="144" name="Picture 143">
              <a:extLst>
                <a:ext uri="{FF2B5EF4-FFF2-40B4-BE49-F238E27FC236}">
                  <a16:creationId xmlns:a16="http://schemas.microsoft.com/office/drawing/2014/main" xmlns="" id="{7C8E4AB7-ADC0-4FEE-AE7A-994F5DAD3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xmlns="" id="{0E4F6447-6163-4D6A-A8D2-BD63B6CB3A42}"/>
              </a:ext>
            </a:extLst>
          </p:cNvPr>
          <p:cNvGrpSpPr/>
          <p:nvPr/>
        </p:nvGrpSpPr>
        <p:grpSpPr>
          <a:xfrm>
            <a:off x="-7250703" y="5204"/>
            <a:ext cx="9574094" cy="6858000"/>
            <a:chOff x="491575" y="0"/>
            <a:chExt cx="9574094" cy="6858000"/>
          </a:xfrm>
        </p:grpSpPr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xmlns="" id="{5CB8CB55-9DEC-4367-900E-7257FE1B874F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Freeform: Shape 35">
              <a:extLst>
                <a:ext uri="{FF2B5EF4-FFF2-40B4-BE49-F238E27FC236}">
                  <a16:creationId xmlns:a16="http://schemas.microsoft.com/office/drawing/2014/main" xmlns="" id="{9DBAEDD6-7153-4AFF-BDC7-5A225B4B5642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xmlns="" id="{12F9D37B-DE70-4087-8A7F-BBA0BAF5B6CF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teams</a:t>
              </a:r>
            </a:p>
          </p:txBody>
        </p:sp>
        <p:pic>
          <p:nvPicPr>
            <p:cNvPr id="149" name="Picture 148">
              <a:extLst>
                <a:ext uri="{FF2B5EF4-FFF2-40B4-BE49-F238E27FC236}">
                  <a16:creationId xmlns:a16="http://schemas.microsoft.com/office/drawing/2014/main" xmlns="" id="{6FA13E8D-3FCC-4EC2-BD8C-6CE7CA0ECD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xmlns="" id="{3FD3EE0D-FD02-4885-9AC0-03F414A9888F}"/>
              </a:ext>
            </a:extLst>
          </p:cNvPr>
          <p:cNvGrpSpPr/>
          <p:nvPr/>
        </p:nvGrpSpPr>
        <p:grpSpPr>
          <a:xfrm>
            <a:off x="-6904049" y="5203"/>
            <a:ext cx="8692332" cy="6858000"/>
            <a:chOff x="718505" y="-1"/>
            <a:chExt cx="8692332" cy="6858000"/>
          </a:xfrm>
        </p:grpSpPr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xmlns="" id="{60A9D552-2EF0-4DB4-9DC6-F52F2FD55E3C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Freeform: Shape 41">
              <a:extLst>
                <a:ext uri="{FF2B5EF4-FFF2-40B4-BE49-F238E27FC236}">
                  <a16:creationId xmlns:a16="http://schemas.microsoft.com/office/drawing/2014/main" xmlns="" id="{DA27D1F1-923F-4591-A07A-39E775B734F9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xmlns="" id="{0E895421-2372-4C7F-93D2-3B0353A6E7BD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services</a:t>
              </a:r>
            </a:p>
          </p:txBody>
        </p:sp>
        <p:pic>
          <p:nvPicPr>
            <p:cNvPr id="154" name="Picture 153">
              <a:extLst>
                <a:ext uri="{FF2B5EF4-FFF2-40B4-BE49-F238E27FC236}">
                  <a16:creationId xmlns:a16="http://schemas.microsoft.com/office/drawing/2014/main" xmlns="" id="{1A9D6167-F7B8-4BFF-8BC5-2D13EF0CFF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xmlns="" id="{76789F00-2688-429D-926C-15F83152FDBE}"/>
              </a:ext>
            </a:extLst>
          </p:cNvPr>
          <p:cNvGrpSpPr/>
          <p:nvPr/>
        </p:nvGrpSpPr>
        <p:grpSpPr>
          <a:xfrm>
            <a:off x="-8660588" y="5203"/>
            <a:ext cx="9927504" cy="6858000"/>
            <a:chOff x="-9337032" y="-1"/>
            <a:chExt cx="9927504" cy="6858000"/>
          </a:xfrm>
        </p:grpSpPr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xmlns="" id="{FF862AB6-114D-4C6A-B849-5A11B3650265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7" name="Freeform: Shape 46">
              <a:extLst>
                <a:ext uri="{FF2B5EF4-FFF2-40B4-BE49-F238E27FC236}">
                  <a16:creationId xmlns:a16="http://schemas.microsoft.com/office/drawing/2014/main" xmlns="" id="{30105858-8A3E-4676-96A7-18C1A74E36F4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xmlns="" id="{8A634BD7-1512-45B6-AFE4-1EEA636625CB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follow</a:t>
              </a:r>
            </a:p>
          </p:txBody>
        </p:sp>
        <p:pic>
          <p:nvPicPr>
            <p:cNvPr id="159" name="Picture 158">
              <a:extLst>
                <a:ext uri="{FF2B5EF4-FFF2-40B4-BE49-F238E27FC236}">
                  <a16:creationId xmlns:a16="http://schemas.microsoft.com/office/drawing/2014/main" xmlns="" id="{F08704A4-CABE-4989-8BF7-C10A6BB40E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60" name="Group 159">
            <a:extLst>
              <a:ext uri="{FF2B5EF4-FFF2-40B4-BE49-F238E27FC236}">
                <a16:creationId xmlns:a16="http://schemas.microsoft.com/office/drawing/2014/main" xmlns="" id="{066ACF4C-6F8C-46FC-8362-2E05C90EEAFA}"/>
              </a:ext>
            </a:extLst>
          </p:cNvPr>
          <p:cNvGrpSpPr/>
          <p:nvPr/>
        </p:nvGrpSpPr>
        <p:grpSpPr>
          <a:xfrm>
            <a:off x="-11763159" y="26148"/>
            <a:ext cx="12482920" cy="6858000"/>
            <a:chOff x="-290920" y="0"/>
            <a:chExt cx="12482920" cy="6858000"/>
          </a:xfrm>
        </p:grpSpPr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xmlns="" id="{4F373113-18F1-4443-9A8E-5EF06C1D2FEA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2" name="Freeform: Shape 51">
              <a:extLst>
                <a:ext uri="{FF2B5EF4-FFF2-40B4-BE49-F238E27FC236}">
                  <a16:creationId xmlns:a16="http://schemas.microsoft.com/office/drawing/2014/main" xmlns="" id="{8F99D053-FB83-41F1-B2CB-C10918BC99BC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xmlns="" id="{7F4373C1-3934-47C3-8F36-E2FB2615CA87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about</a:t>
              </a:r>
            </a:p>
          </p:txBody>
        </p:sp>
        <p:pic>
          <p:nvPicPr>
            <p:cNvPr id="164" name="Picture 163">
              <a:extLst>
                <a:ext uri="{FF2B5EF4-FFF2-40B4-BE49-F238E27FC236}">
                  <a16:creationId xmlns:a16="http://schemas.microsoft.com/office/drawing/2014/main" xmlns="" id="{5A5E18E8-5A3E-4F1D-8254-6193AA55C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65" name="Group 164">
            <a:extLst>
              <a:ext uri="{FF2B5EF4-FFF2-40B4-BE49-F238E27FC236}">
                <a16:creationId xmlns:a16="http://schemas.microsoft.com/office/drawing/2014/main" xmlns="" id="{066ACF4C-6F8C-46FC-8362-2E05C90EEAFA}"/>
              </a:ext>
            </a:extLst>
          </p:cNvPr>
          <p:cNvGrpSpPr/>
          <p:nvPr/>
        </p:nvGrpSpPr>
        <p:grpSpPr>
          <a:xfrm>
            <a:off x="-12279669" y="5204"/>
            <a:ext cx="12482920" cy="6858000"/>
            <a:chOff x="-290920" y="0"/>
            <a:chExt cx="12482920" cy="6858000"/>
          </a:xfrm>
        </p:grpSpPr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xmlns="" id="{4F373113-18F1-4443-9A8E-5EF06C1D2FEA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7" name="Freeform: Shape 51">
              <a:extLst>
                <a:ext uri="{FF2B5EF4-FFF2-40B4-BE49-F238E27FC236}">
                  <a16:creationId xmlns:a16="http://schemas.microsoft.com/office/drawing/2014/main" xmlns="" id="{8F99D053-FB83-41F1-B2CB-C10918BC99BC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xmlns="" id="{7F4373C1-3934-47C3-8F36-E2FB2615CA87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about</a:t>
              </a:r>
            </a:p>
          </p:txBody>
        </p:sp>
        <p:pic>
          <p:nvPicPr>
            <p:cNvPr id="169" name="Picture 168">
              <a:extLst>
                <a:ext uri="{FF2B5EF4-FFF2-40B4-BE49-F238E27FC236}">
                  <a16:creationId xmlns:a16="http://schemas.microsoft.com/office/drawing/2014/main" xmlns="" id="{5A5E18E8-5A3E-4F1D-8254-6193AA55C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70" name="Group 169">
            <a:extLst>
              <a:ext uri="{FF2B5EF4-FFF2-40B4-BE49-F238E27FC236}">
                <a16:creationId xmlns:a16="http://schemas.microsoft.com/office/drawing/2014/main" xmlns="" id="{C8A16B82-6A3C-46F5-8D32-072FDF89864A}"/>
              </a:ext>
            </a:extLst>
          </p:cNvPr>
          <p:cNvGrpSpPr/>
          <p:nvPr/>
        </p:nvGrpSpPr>
        <p:grpSpPr>
          <a:xfrm>
            <a:off x="-12782087" y="26148"/>
            <a:ext cx="12482920" cy="6858000"/>
            <a:chOff x="-290920" y="0"/>
            <a:chExt cx="12482920" cy="6858000"/>
          </a:xfrm>
        </p:grpSpPr>
        <p:sp>
          <p:nvSpPr>
            <p:cNvPr id="171" name="Rectangle 170">
              <a:extLst>
                <a:ext uri="{FF2B5EF4-FFF2-40B4-BE49-F238E27FC236}">
                  <a16:creationId xmlns:a16="http://schemas.microsoft.com/office/drawing/2014/main" xmlns="" id="{2F391CEE-E392-4A9D-BD11-6954B994FB42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2" name="Freeform: Shape 20">
              <a:extLst>
                <a:ext uri="{FF2B5EF4-FFF2-40B4-BE49-F238E27FC236}">
                  <a16:creationId xmlns:a16="http://schemas.microsoft.com/office/drawing/2014/main" xmlns="" id="{7AC43ACA-5000-40E2-80D3-19833F9F1A3F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xmlns="" id="{BE022673-C77C-4E8F-AF41-8B283703E87E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about</a:t>
              </a:r>
            </a:p>
          </p:txBody>
        </p:sp>
        <p:pic>
          <p:nvPicPr>
            <p:cNvPr id="174" name="Picture 173">
              <a:extLst>
                <a:ext uri="{FF2B5EF4-FFF2-40B4-BE49-F238E27FC236}">
                  <a16:creationId xmlns:a16="http://schemas.microsoft.com/office/drawing/2014/main" xmlns="" id="{E8AD023B-AE8D-405F-90E6-27B0D4707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75" name="Group 174">
            <a:extLst>
              <a:ext uri="{FF2B5EF4-FFF2-40B4-BE49-F238E27FC236}">
                <a16:creationId xmlns:a16="http://schemas.microsoft.com/office/drawing/2014/main" xmlns="" id="{69A27401-3327-4871-86AC-B461CA62C3AC}"/>
              </a:ext>
            </a:extLst>
          </p:cNvPr>
          <p:cNvGrpSpPr/>
          <p:nvPr/>
        </p:nvGrpSpPr>
        <p:grpSpPr>
          <a:xfrm>
            <a:off x="-12278071" y="26148"/>
            <a:ext cx="11447503" cy="6858000"/>
            <a:chOff x="213096" y="0"/>
            <a:chExt cx="11447503" cy="6858000"/>
          </a:xfrm>
        </p:grpSpPr>
        <p:sp>
          <p:nvSpPr>
            <p:cNvPr id="176" name="Rectangle 175">
              <a:extLst>
                <a:ext uri="{FF2B5EF4-FFF2-40B4-BE49-F238E27FC236}">
                  <a16:creationId xmlns:a16="http://schemas.microsoft.com/office/drawing/2014/main" xmlns="" id="{706C029B-A799-4206-A656-A006D8F83990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7" name="Freeform: Shape 25">
              <a:extLst>
                <a:ext uri="{FF2B5EF4-FFF2-40B4-BE49-F238E27FC236}">
                  <a16:creationId xmlns:a16="http://schemas.microsoft.com/office/drawing/2014/main" xmlns="" id="{63328131-EC42-4D6D-A247-91FD3D23E58C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xmlns="" id="{3A728384-87ED-4E87-8F78-97EB653FDC67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history</a:t>
              </a:r>
            </a:p>
          </p:txBody>
        </p:sp>
        <p:pic>
          <p:nvPicPr>
            <p:cNvPr id="179" name="Picture 178">
              <a:extLst>
                <a:ext uri="{FF2B5EF4-FFF2-40B4-BE49-F238E27FC236}">
                  <a16:creationId xmlns:a16="http://schemas.microsoft.com/office/drawing/2014/main" xmlns="" id="{2B44F548-697F-412D-9B99-861C27246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80" name="Group 179">
            <a:extLst>
              <a:ext uri="{FF2B5EF4-FFF2-40B4-BE49-F238E27FC236}">
                <a16:creationId xmlns:a16="http://schemas.microsoft.com/office/drawing/2014/main" xmlns="" id="{C8A16B82-6A3C-46F5-8D32-072FDF89864A}"/>
              </a:ext>
            </a:extLst>
          </p:cNvPr>
          <p:cNvGrpSpPr/>
          <p:nvPr/>
        </p:nvGrpSpPr>
        <p:grpSpPr>
          <a:xfrm>
            <a:off x="1274851" y="-48507"/>
            <a:ext cx="11434340" cy="6858000"/>
            <a:chOff x="757660" y="6394"/>
            <a:chExt cx="11434340" cy="6858000"/>
          </a:xfrm>
        </p:grpSpPr>
        <p:sp>
          <p:nvSpPr>
            <p:cNvPr id="181" name="Rectangle 180">
              <a:extLst>
                <a:ext uri="{FF2B5EF4-FFF2-40B4-BE49-F238E27FC236}">
                  <a16:creationId xmlns:a16="http://schemas.microsoft.com/office/drawing/2014/main" xmlns="" id="{2F391CEE-E392-4A9D-BD11-6954B994FB42}"/>
                </a:ext>
              </a:extLst>
            </p:cNvPr>
            <p:cNvSpPr/>
            <p:nvPr/>
          </p:nvSpPr>
          <p:spPr>
            <a:xfrm>
              <a:off x="757660" y="6394"/>
              <a:ext cx="1143434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2" name="Freeform: Shape 20">
              <a:extLst>
                <a:ext uri="{FF2B5EF4-FFF2-40B4-BE49-F238E27FC236}">
                  <a16:creationId xmlns:a16="http://schemas.microsoft.com/office/drawing/2014/main" xmlns="" id="{7AC43ACA-5000-40E2-80D3-19833F9F1A3F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xmlns="" id="{BE022673-C77C-4E8F-AF41-8B283703E87E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G" sz="3600" b="1" dirty="0">
                  <a:solidFill>
                    <a:schemeClr val="bg1"/>
                  </a:solidFill>
                </a:rPr>
                <a:t> Mentor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184" name="Picture 183">
              <a:extLst>
                <a:ext uri="{FF2B5EF4-FFF2-40B4-BE49-F238E27FC236}">
                  <a16:creationId xmlns:a16="http://schemas.microsoft.com/office/drawing/2014/main" xmlns="" id="{E8AD023B-AE8D-405F-90E6-27B0D4707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85" name="Group 184">
            <a:extLst>
              <a:ext uri="{FF2B5EF4-FFF2-40B4-BE49-F238E27FC236}">
                <a16:creationId xmlns:a16="http://schemas.microsoft.com/office/drawing/2014/main" xmlns="" id="{69A27401-3327-4871-86AC-B461CA62C3AC}"/>
              </a:ext>
            </a:extLst>
          </p:cNvPr>
          <p:cNvGrpSpPr/>
          <p:nvPr/>
        </p:nvGrpSpPr>
        <p:grpSpPr>
          <a:xfrm>
            <a:off x="1297256" y="-48507"/>
            <a:ext cx="11493897" cy="6858000"/>
            <a:chOff x="213096" y="0"/>
            <a:chExt cx="11493897" cy="6858000"/>
          </a:xfrm>
        </p:grpSpPr>
        <p:sp>
          <p:nvSpPr>
            <p:cNvPr id="186" name="Rectangle 185">
              <a:extLst>
                <a:ext uri="{FF2B5EF4-FFF2-40B4-BE49-F238E27FC236}">
                  <a16:creationId xmlns:a16="http://schemas.microsoft.com/office/drawing/2014/main" xmlns="" id="{706C029B-A799-4206-A656-A006D8F83990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7" name="Freeform: Shape 25">
              <a:extLst>
                <a:ext uri="{FF2B5EF4-FFF2-40B4-BE49-F238E27FC236}">
                  <a16:creationId xmlns:a16="http://schemas.microsoft.com/office/drawing/2014/main" xmlns="" id="{63328131-EC42-4D6D-A247-91FD3D23E58C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8" name="TextBox 187">
              <a:extLst>
                <a:ext uri="{FF2B5EF4-FFF2-40B4-BE49-F238E27FC236}">
                  <a16:creationId xmlns:a16="http://schemas.microsoft.com/office/drawing/2014/main" xmlns="" id="{3A728384-87ED-4E87-8F78-97EB653FDC67}"/>
                </a:ext>
              </a:extLst>
            </p:cNvPr>
            <p:cNvSpPr txBox="1"/>
            <p:nvPr/>
          </p:nvSpPr>
          <p:spPr>
            <a:xfrm rot="16200000">
              <a:off x="10387785" y="3126715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Teams</a:t>
              </a:r>
            </a:p>
          </p:txBody>
        </p:sp>
        <p:pic>
          <p:nvPicPr>
            <p:cNvPr id="189" name="Picture 188">
              <a:extLst>
                <a:ext uri="{FF2B5EF4-FFF2-40B4-BE49-F238E27FC236}">
                  <a16:creationId xmlns:a16="http://schemas.microsoft.com/office/drawing/2014/main" xmlns="" id="{2B44F548-697F-412D-9B99-861C27246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90" name="Group 189">
            <a:extLst>
              <a:ext uri="{FF2B5EF4-FFF2-40B4-BE49-F238E27FC236}">
                <a16:creationId xmlns:a16="http://schemas.microsoft.com/office/drawing/2014/main" xmlns="" id="{C0099890-786A-4F87-960D-5DADE5168909}"/>
              </a:ext>
            </a:extLst>
          </p:cNvPr>
          <p:cNvGrpSpPr/>
          <p:nvPr/>
        </p:nvGrpSpPr>
        <p:grpSpPr>
          <a:xfrm>
            <a:off x="2779137" y="-27563"/>
            <a:ext cx="9961092" cy="6858000"/>
            <a:chOff x="491575" y="0"/>
            <a:chExt cx="9961092" cy="6858000"/>
          </a:xfrm>
        </p:grpSpPr>
        <p:sp>
          <p:nvSpPr>
            <p:cNvPr id="191" name="Rectangle 190">
              <a:extLst>
                <a:ext uri="{FF2B5EF4-FFF2-40B4-BE49-F238E27FC236}">
                  <a16:creationId xmlns:a16="http://schemas.microsoft.com/office/drawing/2014/main" xmlns="" id="{CE9AAB1E-3A13-4745-A574-9EE6806378C9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Freeform: Shape 30">
              <a:extLst>
                <a:ext uri="{FF2B5EF4-FFF2-40B4-BE49-F238E27FC236}">
                  <a16:creationId xmlns:a16="http://schemas.microsoft.com/office/drawing/2014/main" xmlns="" id="{1BC0F905-3F71-4932-B130-39D508C4D117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3" name="TextBox 192">
              <a:extLst>
                <a:ext uri="{FF2B5EF4-FFF2-40B4-BE49-F238E27FC236}">
                  <a16:creationId xmlns:a16="http://schemas.microsoft.com/office/drawing/2014/main" xmlns="" id="{93EC5869-A976-4328-A864-2BB04E7E7BFC}"/>
                </a:ext>
              </a:extLst>
            </p:cNvPr>
            <p:cNvSpPr txBox="1"/>
            <p:nvPr/>
          </p:nvSpPr>
          <p:spPr>
            <a:xfrm rot="16200000">
              <a:off x="9117129" y="3251166"/>
              <a:ext cx="19920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G" sz="2800" b="1" dirty="0">
                  <a:solidFill>
                    <a:schemeClr val="bg1">
                      <a:lumMod val="95000"/>
                    </a:schemeClr>
                  </a:solidFill>
                </a:rPr>
                <a:t>CONTENTS</a:t>
              </a:r>
              <a:endParaRPr lang="en-US" sz="2800" b="1" dirty="0">
                <a:solidFill>
                  <a:schemeClr val="bg1">
                    <a:lumMod val="95000"/>
                  </a:schemeClr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194" name="Picture 193">
              <a:extLst>
                <a:ext uri="{FF2B5EF4-FFF2-40B4-BE49-F238E27FC236}">
                  <a16:creationId xmlns:a16="http://schemas.microsoft.com/office/drawing/2014/main" xmlns="" id="{7C8E4AB7-ADC0-4FEE-AE7A-994F5DAD3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95" name="Group 194">
            <a:extLst>
              <a:ext uri="{FF2B5EF4-FFF2-40B4-BE49-F238E27FC236}">
                <a16:creationId xmlns:a16="http://schemas.microsoft.com/office/drawing/2014/main" xmlns="" id="{0E4F6447-6163-4D6A-A8D2-BD63B6CB3A42}"/>
              </a:ext>
            </a:extLst>
          </p:cNvPr>
          <p:cNvGrpSpPr/>
          <p:nvPr/>
        </p:nvGrpSpPr>
        <p:grpSpPr>
          <a:xfrm>
            <a:off x="2678242" y="40392"/>
            <a:ext cx="9574094" cy="6858000"/>
            <a:chOff x="491575" y="0"/>
            <a:chExt cx="9574094" cy="6858000"/>
          </a:xfrm>
        </p:grpSpPr>
        <p:sp>
          <p:nvSpPr>
            <p:cNvPr id="196" name="Rectangle 195">
              <a:extLst>
                <a:ext uri="{FF2B5EF4-FFF2-40B4-BE49-F238E27FC236}">
                  <a16:creationId xmlns:a16="http://schemas.microsoft.com/office/drawing/2014/main" xmlns="" id="{5CB8CB55-9DEC-4367-900E-7257FE1B874F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Freeform: Shape 35">
              <a:extLst>
                <a:ext uri="{FF2B5EF4-FFF2-40B4-BE49-F238E27FC236}">
                  <a16:creationId xmlns:a16="http://schemas.microsoft.com/office/drawing/2014/main" xmlns="" id="{9DBAEDD6-7153-4AFF-BDC7-5A225B4B5642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xmlns="" id="{12F9D37B-DE70-4087-8A7F-BBA0BAF5B6CF}"/>
                </a:ext>
              </a:extLst>
            </p:cNvPr>
            <p:cNvSpPr txBox="1"/>
            <p:nvPr/>
          </p:nvSpPr>
          <p:spPr>
            <a:xfrm rot="16200000">
              <a:off x="8746453" y="3251165"/>
              <a:ext cx="19920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Introduction</a:t>
              </a:r>
            </a:p>
          </p:txBody>
        </p:sp>
        <p:pic>
          <p:nvPicPr>
            <p:cNvPr id="199" name="Picture 198">
              <a:extLst>
                <a:ext uri="{FF2B5EF4-FFF2-40B4-BE49-F238E27FC236}">
                  <a16:creationId xmlns:a16="http://schemas.microsoft.com/office/drawing/2014/main" xmlns="" id="{6FA13E8D-3FCC-4EC2-BD8C-6CE7CA0ECD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00" name="Group 199">
            <a:extLst>
              <a:ext uri="{FF2B5EF4-FFF2-40B4-BE49-F238E27FC236}">
                <a16:creationId xmlns:a16="http://schemas.microsoft.com/office/drawing/2014/main" xmlns="" id="{3FD3EE0D-FD02-4885-9AC0-03F414A9888F}"/>
              </a:ext>
            </a:extLst>
          </p:cNvPr>
          <p:cNvGrpSpPr/>
          <p:nvPr/>
        </p:nvGrpSpPr>
        <p:grpSpPr>
          <a:xfrm>
            <a:off x="3063487" y="-14119"/>
            <a:ext cx="8692331" cy="6858000"/>
            <a:chOff x="718505" y="-1"/>
            <a:chExt cx="8692331" cy="6858000"/>
          </a:xfrm>
        </p:grpSpPr>
        <p:sp>
          <p:nvSpPr>
            <p:cNvPr id="201" name="Rectangle 200">
              <a:extLst>
                <a:ext uri="{FF2B5EF4-FFF2-40B4-BE49-F238E27FC236}">
                  <a16:creationId xmlns:a16="http://schemas.microsoft.com/office/drawing/2014/main" xmlns="" id="{60A9D552-2EF0-4DB4-9DC6-F52F2FD55E3C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Freeform: Shape 41">
              <a:extLst>
                <a:ext uri="{FF2B5EF4-FFF2-40B4-BE49-F238E27FC236}">
                  <a16:creationId xmlns:a16="http://schemas.microsoft.com/office/drawing/2014/main" xmlns="" id="{DA27D1F1-923F-4591-A07A-39E775B734F9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xmlns="" id="{0E895421-2372-4C7F-93D2-3B0353A6E7BD}"/>
                </a:ext>
              </a:extLst>
            </p:cNvPr>
            <p:cNvSpPr txBox="1"/>
            <p:nvPr/>
          </p:nvSpPr>
          <p:spPr>
            <a:xfrm rot="16200000">
              <a:off x="8091629" y="3220387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GamePlay</a:t>
              </a:r>
            </a:p>
          </p:txBody>
        </p:sp>
        <p:pic>
          <p:nvPicPr>
            <p:cNvPr id="204" name="Picture 203">
              <a:extLst>
                <a:ext uri="{FF2B5EF4-FFF2-40B4-BE49-F238E27FC236}">
                  <a16:creationId xmlns:a16="http://schemas.microsoft.com/office/drawing/2014/main" xmlns="" id="{1A9D6167-F7B8-4BFF-8BC5-2D13EF0CFF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05" name="Group 204">
            <a:extLst>
              <a:ext uri="{FF2B5EF4-FFF2-40B4-BE49-F238E27FC236}">
                <a16:creationId xmlns:a16="http://schemas.microsoft.com/office/drawing/2014/main" xmlns="" id="{76789F00-2688-429D-926C-15F83152FDBE}"/>
              </a:ext>
            </a:extLst>
          </p:cNvPr>
          <p:cNvGrpSpPr/>
          <p:nvPr/>
        </p:nvGrpSpPr>
        <p:grpSpPr>
          <a:xfrm>
            <a:off x="1336775" y="26147"/>
            <a:ext cx="9927504" cy="6858000"/>
            <a:chOff x="-9337032" y="-1"/>
            <a:chExt cx="9927504" cy="6858000"/>
          </a:xfrm>
        </p:grpSpPr>
        <p:sp>
          <p:nvSpPr>
            <p:cNvPr id="206" name="Rectangle 205">
              <a:extLst>
                <a:ext uri="{FF2B5EF4-FFF2-40B4-BE49-F238E27FC236}">
                  <a16:creationId xmlns:a16="http://schemas.microsoft.com/office/drawing/2014/main" xmlns="" id="{FF862AB6-114D-4C6A-B849-5A11B3650265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7" name="Freeform: Shape 46">
              <a:extLst>
                <a:ext uri="{FF2B5EF4-FFF2-40B4-BE49-F238E27FC236}">
                  <a16:creationId xmlns:a16="http://schemas.microsoft.com/office/drawing/2014/main" xmlns="" id="{30105858-8A3E-4676-96A7-18C1A74E36F4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xmlns="" id="{8A634BD7-1512-45B6-AFE4-1EEA636625CB}"/>
                </a:ext>
              </a:extLst>
            </p:cNvPr>
            <p:cNvSpPr txBox="1"/>
            <p:nvPr/>
          </p:nvSpPr>
          <p:spPr>
            <a:xfrm rot="16200000">
              <a:off x="-738260" y="3281940"/>
              <a:ext cx="19920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Requirements</a:t>
              </a:r>
            </a:p>
          </p:txBody>
        </p:sp>
        <p:pic>
          <p:nvPicPr>
            <p:cNvPr id="209" name="Picture 208">
              <a:extLst>
                <a:ext uri="{FF2B5EF4-FFF2-40B4-BE49-F238E27FC236}">
                  <a16:creationId xmlns:a16="http://schemas.microsoft.com/office/drawing/2014/main" xmlns="" id="{F08704A4-CABE-4989-8BF7-C10A6BB40E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10" name="Group 209">
            <a:extLst>
              <a:ext uri="{FF2B5EF4-FFF2-40B4-BE49-F238E27FC236}">
                <a16:creationId xmlns:a16="http://schemas.microsoft.com/office/drawing/2014/main" xmlns="" id="{066ACF4C-6F8C-46FC-8362-2E05C90EEAFA}"/>
              </a:ext>
            </a:extLst>
          </p:cNvPr>
          <p:cNvGrpSpPr/>
          <p:nvPr/>
        </p:nvGrpSpPr>
        <p:grpSpPr>
          <a:xfrm>
            <a:off x="-1693353" y="-66"/>
            <a:ext cx="12482920" cy="6858000"/>
            <a:chOff x="-290920" y="0"/>
            <a:chExt cx="12482920" cy="6858000"/>
          </a:xfrm>
        </p:grpSpPr>
        <p:sp>
          <p:nvSpPr>
            <p:cNvPr id="211" name="Rectangle 210">
              <a:extLst>
                <a:ext uri="{FF2B5EF4-FFF2-40B4-BE49-F238E27FC236}">
                  <a16:creationId xmlns:a16="http://schemas.microsoft.com/office/drawing/2014/main" xmlns="" id="{4F373113-18F1-4443-9A8E-5EF06C1D2FEA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2" name="Freeform: Shape 51">
              <a:extLst>
                <a:ext uri="{FF2B5EF4-FFF2-40B4-BE49-F238E27FC236}">
                  <a16:creationId xmlns:a16="http://schemas.microsoft.com/office/drawing/2014/main" xmlns="" id="{8F99D053-FB83-41F1-B2CB-C10918BC99BC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xmlns="" id="{7F4373C1-3934-47C3-8F36-E2FB2615CA87}"/>
                </a:ext>
              </a:extLst>
            </p:cNvPr>
            <p:cNvSpPr txBox="1"/>
            <p:nvPr/>
          </p:nvSpPr>
          <p:spPr>
            <a:xfrm rot="16200000">
              <a:off x="10872792" y="3287066"/>
              <a:ext cx="19920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smtClean="0">
                  <a:solidFill>
                    <a:srgbClr val="F0EEF0"/>
                  </a:solidFill>
                  <a:latin typeface="Tw Cen MT" panose="020B0602020104020603" pitchFamily="34" charset="0"/>
                </a:rPr>
                <a:t>2DAnimation</a:t>
              </a:r>
              <a:endParaRPr lang="en-US" sz="24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214" name="Picture 213">
              <a:extLst>
                <a:ext uri="{FF2B5EF4-FFF2-40B4-BE49-F238E27FC236}">
                  <a16:creationId xmlns:a16="http://schemas.microsoft.com/office/drawing/2014/main" xmlns="" id="{5A5E18E8-5A3E-4F1D-8254-6193AA55C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20" name="Group 219">
            <a:extLst>
              <a:ext uri="{FF2B5EF4-FFF2-40B4-BE49-F238E27FC236}">
                <a16:creationId xmlns:a16="http://schemas.microsoft.com/office/drawing/2014/main" xmlns="" id="{C8A16B82-6A3C-46F5-8D32-072FDF89864A}"/>
              </a:ext>
            </a:extLst>
          </p:cNvPr>
          <p:cNvGrpSpPr/>
          <p:nvPr/>
        </p:nvGrpSpPr>
        <p:grpSpPr>
          <a:xfrm>
            <a:off x="-2198247" y="-21701"/>
            <a:ext cx="12513698" cy="6858000"/>
            <a:chOff x="-290920" y="0"/>
            <a:chExt cx="12513698" cy="6858000"/>
          </a:xfrm>
        </p:grpSpPr>
        <p:sp>
          <p:nvSpPr>
            <p:cNvPr id="221" name="Rectangle 220">
              <a:extLst>
                <a:ext uri="{FF2B5EF4-FFF2-40B4-BE49-F238E27FC236}">
                  <a16:creationId xmlns:a16="http://schemas.microsoft.com/office/drawing/2014/main" xmlns="" id="{2F391CEE-E392-4A9D-BD11-6954B994FB42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2" name="Freeform: Shape 20">
              <a:extLst>
                <a:ext uri="{FF2B5EF4-FFF2-40B4-BE49-F238E27FC236}">
                  <a16:creationId xmlns:a16="http://schemas.microsoft.com/office/drawing/2014/main" xmlns="" id="{7AC43ACA-5000-40E2-80D3-19833F9F1A3F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xmlns="" id="{BE022673-C77C-4E8F-AF41-8B283703E87E}"/>
                </a:ext>
              </a:extLst>
            </p:cNvPr>
            <p:cNvSpPr txBox="1"/>
            <p:nvPr/>
          </p:nvSpPr>
          <p:spPr>
            <a:xfrm rot="16200000">
              <a:off x="10872792" y="3163955"/>
              <a:ext cx="199208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smtClean="0">
                  <a:solidFill>
                    <a:srgbClr val="F0EEF0"/>
                  </a:solidFill>
                  <a:latin typeface="Tw Cen MT" panose="020B0602020104020603" pitchFamily="34" charset="0"/>
                </a:rPr>
                <a:t>Objective</a:t>
              </a:r>
            </a:p>
            <a:p>
              <a:pPr algn="ctr"/>
              <a:r>
                <a:rPr lang="en-US" sz="2000" b="1" dirty="0" smtClean="0">
                  <a:solidFill>
                    <a:srgbClr val="F0EEF0"/>
                  </a:solidFill>
                  <a:latin typeface="Tw Cen MT" panose="020B0602020104020603" pitchFamily="34" charset="0"/>
                </a:rPr>
                <a:t>Selection</a:t>
              </a:r>
              <a:endParaRPr lang="en-US" sz="20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224" name="Picture 223">
              <a:extLst>
                <a:ext uri="{FF2B5EF4-FFF2-40B4-BE49-F238E27FC236}">
                  <a16:creationId xmlns:a16="http://schemas.microsoft.com/office/drawing/2014/main" xmlns="" id="{E8AD023B-AE8D-405F-90E6-27B0D4707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25" name="Group 224">
            <a:extLst>
              <a:ext uri="{FF2B5EF4-FFF2-40B4-BE49-F238E27FC236}">
                <a16:creationId xmlns:a16="http://schemas.microsoft.com/office/drawing/2014/main" xmlns="" id="{69A27401-3327-4871-86AC-B461CA62C3AC}"/>
              </a:ext>
            </a:extLst>
          </p:cNvPr>
          <p:cNvGrpSpPr/>
          <p:nvPr/>
        </p:nvGrpSpPr>
        <p:grpSpPr>
          <a:xfrm>
            <a:off x="-1710873" y="74780"/>
            <a:ext cx="11447501" cy="6858000"/>
            <a:chOff x="213096" y="0"/>
            <a:chExt cx="11447501" cy="6858000"/>
          </a:xfrm>
        </p:grpSpPr>
        <p:sp>
          <p:nvSpPr>
            <p:cNvPr id="226" name="Rectangle 225">
              <a:extLst>
                <a:ext uri="{FF2B5EF4-FFF2-40B4-BE49-F238E27FC236}">
                  <a16:creationId xmlns:a16="http://schemas.microsoft.com/office/drawing/2014/main" xmlns="" id="{706C029B-A799-4206-A656-A006D8F83990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7" name="Freeform: Shape 25">
              <a:extLst>
                <a:ext uri="{FF2B5EF4-FFF2-40B4-BE49-F238E27FC236}">
                  <a16:creationId xmlns:a16="http://schemas.microsoft.com/office/drawing/2014/main" xmlns="" id="{63328131-EC42-4D6D-A247-91FD3D23E58C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8" name="TextBox 227">
              <a:extLst>
                <a:ext uri="{FF2B5EF4-FFF2-40B4-BE49-F238E27FC236}">
                  <a16:creationId xmlns:a16="http://schemas.microsoft.com/office/drawing/2014/main" xmlns="" id="{3A728384-87ED-4E87-8F78-97EB653FDC67}"/>
                </a:ext>
              </a:extLst>
            </p:cNvPr>
            <p:cNvSpPr txBox="1"/>
            <p:nvPr/>
          </p:nvSpPr>
          <p:spPr>
            <a:xfrm rot="16200000">
              <a:off x="10341391" y="3198166"/>
              <a:ext cx="19920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smtClean="0">
                  <a:solidFill>
                    <a:srgbClr val="F0EEF0"/>
                  </a:solidFill>
                  <a:latin typeface="Tw Cen MT" panose="020B0602020104020603" pitchFamily="34" charset="0"/>
                </a:rPr>
                <a:t>Moving Wall</a:t>
              </a:r>
              <a:endParaRPr lang="en-US" sz="24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229" name="Picture 228">
              <a:extLst>
                <a:ext uri="{FF2B5EF4-FFF2-40B4-BE49-F238E27FC236}">
                  <a16:creationId xmlns:a16="http://schemas.microsoft.com/office/drawing/2014/main" xmlns="" id="{2B44F548-697F-412D-9B99-861C27246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30" name="Group 229">
            <a:extLst>
              <a:ext uri="{FF2B5EF4-FFF2-40B4-BE49-F238E27FC236}">
                <a16:creationId xmlns:a16="http://schemas.microsoft.com/office/drawing/2014/main" xmlns="" id="{066ACF4C-6F8C-46FC-8362-2E05C90EEAFA}"/>
              </a:ext>
            </a:extLst>
          </p:cNvPr>
          <p:cNvGrpSpPr/>
          <p:nvPr/>
        </p:nvGrpSpPr>
        <p:grpSpPr>
          <a:xfrm>
            <a:off x="-3241647" y="50463"/>
            <a:ext cx="12497976" cy="6858000"/>
            <a:chOff x="-257855" y="-13884"/>
            <a:chExt cx="12497976" cy="6858000"/>
          </a:xfrm>
        </p:grpSpPr>
        <p:sp>
          <p:nvSpPr>
            <p:cNvPr id="231" name="Rectangle 230">
              <a:extLst>
                <a:ext uri="{FF2B5EF4-FFF2-40B4-BE49-F238E27FC236}">
                  <a16:creationId xmlns:a16="http://schemas.microsoft.com/office/drawing/2014/main" xmlns="" id="{4F373113-18F1-4443-9A8E-5EF06C1D2FEA}"/>
                </a:ext>
              </a:extLst>
            </p:cNvPr>
            <p:cNvSpPr/>
            <p:nvPr/>
          </p:nvSpPr>
          <p:spPr>
            <a:xfrm>
              <a:off x="-257855" y="-13884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2" name="Freeform: Shape 51">
              <a:extLst>
                <a:ext uri="{FF2B5EF4-FFF2-40B4-BE49-F238E27FC236}">
                  <a16:creationId xmlns:a16="http://schemas.microsoft.com/office/drawing/2014/main" xmlns="" id="{8F99D053-FB83-41F1-B2CB-C10918BC99BC}"/>
                </a:ext>
              </a:extLst>
            </p:cNvPr>
            <p:cNvSpPr/>
            <p:nvPr/>
          </p:nvSpPr>
          <p:spPr>
            <a:xfrm>
              <a:off x="11071721" y="2338387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TextBox 232">
              <a:extLst>
                <a:ext uri="{FF2B5EF4-FFF2-40B4-BE49-F238E27FC236}">
                  <a16:creationId xmlns:a16="http://schemas.microsoft.com/office/drawing/2014/main" xmlns="" id="{7F4373C1-3934-47C3-8F36-E2FB2615CA87}"/>
                </a:ext>
              </a:extLst>
            </p:cNvPr>
            <p:cNvSpPr txBox="1"/>
            <p:nvPr/>
          </p:nvSpPr>
          <p:spPr>
            <a:xfrm rot="16200000">
              <a:off x="10872792" y="3163955"/>
              <a:ext cx="199208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smtClean="0">
                  <a:solidFill>
                    <a:srgbClr val="F0EEF0"/>
                  </a:solidFill>
                  <a:latin typeface="Tw Cen MT" panose="020B0602020104020603" pitchFamily="34" charset="0"/>
                </a:rPr>
                <a:t>Collision</a:t>
              </a:r>
            </a:p>
            <a:p>
              <a:pPr algn="ctr"/>
              <a:r>
                <a:rPr lang="en-US" sz="2000" b="1" dirty="0" smtClean="0">
                  <a:solidFill>
                    <a:srgbClr val="F0EEF0"/>
                  </a:solidFill>
                  <a:latin typeface="Tw Cen MT" panose="020B0602020104020603" pitchFamily="34" charset="0"/>
                </a:rPr>
                <a:t>Detection</a:t>
              </a:r>
              <a:endParaRPr lang="en-US" sz="20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234" name="Picture 233">
              <a:extLst>
                <a:ext uri="{FF2B5EF4-FFF2-40B4-BE49-F238E27FC236}">
                  <a16:creationId xmlns:a16="http://schemas.microsoft.com/office/drawing/2014/main" xmlns="" id="{5A5E18E8-5A3E-4F1D-8254-6193AA55C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062358" y="3229783"/>
              <a:ext cx="530600" cy="530600"/>
            </a:xfrm>
            <a:prstGeom prst="rect">
              <a:avLst/>
            </a:prstGeom>
          </p:spPr>
        </p:pic>
      </p:grpSp>
      <p:grpSp>
        <p:nvGrpSpPr>
          <p:cNvPr id="218" name="Group 217">
            <a:extLst>
              <a:ext uri="{FF2B5EF4-FFF2-40B4-BE49-F238E27FC236}">
                <a16:creationId xmlns:a16="http://schemas.microsoft.com/office/drawing/2014/main" xmlns="" id="{066ACF4C-6F8C-46FC-8362-2E05C90EEAFA}"/>
              </a:ext>
            </a:extLst>
          </p:cNvPr>
          <p:cNvGrpSpPr/>
          <p:nvPr/>
        </p:nvGrpSpPr>
        <p:grpSpPr>
          <a:xfrm>
            <a:off x="-12703725" y="15675"/>
            <a:ext cx="12497976" cy="6858000"/>
            <a:chOff x="-257855" y="-13884"/>
            <a:chExt cx="12497976" cy="6858000"/>
          </a:xfrm>
        </p:grpSpPr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xmlns="" id="{4F373113-18F1-4443-9A8E-5EF06C1D2FEA}"/>
                </a:ext>
              </a:extLst>
            </p:cNvPr>
            <p:cNvSpPr/>
            <p:nvPr/>
          </p:nvSpPr>
          <p:spPr>
            <a:xfrm>
              <a:off x="-257855" y="-13884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5" name="Freeform: Shape 51">
              <a:extLst>
                <a:ext uri="{FF2B5EF4-FFF2-40B4-BE49-F238E27FC236}">
                  <a16:creationId xmlns:a16="http://schemas.microsoft.com/office/drawing/2014/main" xmlns="" id="{8F99D053-FB83-41F1-B2CB-C10918BC99BC}"/>
                </a:ext>
              </a:extLst>
            </p:cNvPr>
            <p:cNvSpPr/>
            <p:nvPr/>
          </p:nvSpPr>
          <p:spPr>
            <a:xfrm>
              <a:off x="11071721" y="2338387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6" name="TextBox 235">
              <a:extLst>
                <a:ext uri="{FF2B5EF4-FFF2-40B4-BE49-F238E27FC236}">
                  <a16:creationId xmlns:a16="http://schemas.microsoft.com/office/drawing/2014/main" xmlns="" id="{7F4373C1-3934-47C3-8F36-E2FB2615CA87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about</a:t>
              </a:r>
            </a:p>
          </p:txBody>
        </p:sp>
        <p:pic>
          <p:nvPicPr>
            <p:cNvPr id="237" name="Picture 236">
              <a:extLst>
                <a:ext uri="{FF2B5EF4-FFF2-40B4-BE49-F238E27FC236}">
                  <a16:creationId xmlns:a16="http://schemas.microsoft.com/office/drawing/2014/main" xmlns="" id="{5A5E18E8-5A3E-4F1D-8254-6193AA55C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38" name="Group 237">
            <a:extLst>
              <a:ext uri="{FF2B5EF4-FFF2-40B4-BE49-F238E27FC236}">
                <a16:creationId xmlns:a16="http://schemas.microsoft.com/office/drawing/2014/main" xmlns="" id="{066ACF4C-6F8C-46FC-8362-2E05C90EEAFA}"/>
              </a:ext>
            </a:extLst>
          </p:cNvPr>
          <p:cNvGrpSpPr/>
          <p:nvPr/>
        </p:nvGrpSpPr>
        <p:grpSpPr>
          <a:xfrm>
            <a:off x="-13283246" y="41888"/>
            <a:ext cx="12497976" cy="6858000"/>
            <a:chOff x="-257855" y="-13884"/>
            <a:chExt cx="12497976" cy="6858000"/>
          </a:xfrm>
        </p:grpSpPr>
        <p:sp>
          <p:nvSpPr>
            <p:cNvPr id="239" name="Rectangle 238">
              <a:extLst>
                <a:ext uri="{FF2B5EF4-FFF2-40B4-BE49-F238E27FC236}">
                  <a16:creationId xmlns:a16="http://schemas.microsoft.com/office/drawing/2014/main" xmlns="" id="{4F373113-18F1-4443-9A8E-5EF06C1D2FEA}"/>
                </a:ext>
              </a:extLst>
            </p:cNvPr>
            <p:cNvSpPr/>
            <p:nvPr/>
          </p:nvSpPr>
          <p:spPr>
            <a:xfrm>
              <a:off x="-257855" y="-13884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0" name="Freeform: Shape 51">
              <a:extLst>
                <a:ext uri="{FF2B5EF4-FFF2-40B4-BE49-F238E27FC236}">
                  <a16:creationId xmlns:a16="http://schemas.microsoft.com/office/drawing/2014/main" xmlns="" id="{8F99D053-FB83-41F1-B2CB-C10918BC99BC}"/>
                </a:ext>
              </a:extLst>
            </p:cNvPr>
            <p:cNvSpPr/>
            <p:nvPr/>
          </p:nvSpPr>
          <p:spPr>
            <a:xfrm>
              <a:off x="11071721" y="2338387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1" name="TextBox 240">
              <a:extLst>
                <a:ext uri="{FF2B5EF4-FFF2-40B4-BE49-F238E27FC236}">
                  <a16:creationId xmlns:a16="http://schemas.microsoft.com/office/drawing/2014/main" xmlns="" id="{7F4373C1-3934-47C3-8F36-E2FB2615CA87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about</a:t>
              </a:r>
            </a:p>
          </p:txBody>
        </p:sp>
        <p:pic>
          <p:nvPicPr>
            <p:cNvPr id="242" name="Picture 241">
              <a:extLst>
                <a:ext uri="{FF2B5EF4-FFF2-40B4-BE49-F238E27FC236}">
                  <a16:creationId xmlns:a16="http://schemas.microsoft.com/office/drawing/2014/main" xmlns="" id="{5A5E18E8-5A3E-4F1D-8254-6193AA55C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43" name="Group 242">
            <a:extLst>
              <a:ext uri="{FF2B5EF4-FFF2-40B4-BE49-F238E27FC236}">
                <a16:creationId xmlns:a16="http://schemas.microsoft.com/office/drawing/2014/main" xmlns="" id="{066ACF4C-6F8C-46FC-8362-2E05C90EEAFA}"/>
              </a:ext>
            </a:extLst>
          </p:cNvPr>
          <p:cNvGrpSpPr/>
          <p:nvPr/>
        </p:nvGrpSpPr>
        <p:grpSpPr>
          <a:xfrm>
            <a:off x="-13811330" y="26146"/>
            <a:ext cx="12497976" cy="6858000"/>
            <a:chOff x="-257855" y="-13884"/>
            <a:chExt cx="12497976" cy="6858000"/>
          </a:xfrm>
        </p:grpSpPr>
        <p:sp>
          <p:nvSpPr>
            <p:cNvPr id="244" name="Rectangle 243">
              <a:extLst>
                <a:ext uri="{FF2B5EF4-FFF2-40B4-BE49-F238E27FC236}">
                  <a16:creationId xmlns:a16="http://schemas.microsoft.com/office/drawing/2014/main" xmlns="" id="{4F373113-18F1-4443-9A8E-5EF06C1D2FEA}"/>
                </a:ext>
              </a:extLst>
            </p:cNvPr>
            <p:cNvSpPr/>
            <p:nvPr/>
          </p:nvSpPr>
          <p:spPr>
            <a:xfrm>
              <a:off x="-257855" y="-13884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5" name="Freeform: Shape 51">
              <a:extLst>
                <a:ext uri="{FF2B5EF4-FFF2-40B4-BE49-F238E27FC236}">
                  <a16:creationId xmlns:a16="http://schemas.microsoft.com/office/drawing/2014/main" xmlns="" id="{8F99D053-FB83-41F1-B2CB-C10918BC99BC}"/>
                </a:ext>
              </a:extLst>
            </p:cNvPr>
            <p:cNvSpPr/>
            <p:nvPr/>
          </p:nvSpPr>
          <p:spPr>
            <a:xfrm>
              <a:off x="11071721" y="2338387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6" name="TextBox 245">
              <a:extLst>
                <a:ext uri="{FF2B5EF4-FFF2-40B4-BE49-F238E27FC236}">
                  <a16:creationId xmlns:a16="http://schemas.microsoft.com/office/drawing/2014/main" xmlns="" id="{7F4373C1-3934-47C3-8F36-E2FB2615CA87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about</a:t>
              </a:r>
            </a:p>
          </p:txBody>
        </p:sp>
        <p:pic>
          <p:nvPicPr>
            <p:cNvPr id="247" name="Picture 246">
              <a:extLst>
                <a:ext uri="{FF2B5EF4-FFF2-40B4-BE49-F238E27FC236}">
                  <a16:creationId xmlns:a16="http://schemas.microsoft.com/office/drawing/2014/main" xmlns="" id="{5A5E18E8-5A3E-4F1D-8254-6193AA55C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pic>
        <p:nvPicPr>
          <p:cNvPr id="248" name="Content Placeholder 5"/>
          <p:cNvPicPr>
            <a:picLocks noChangeAspect="1"/>
          </p:cNvPicPr>
          <p:nvPr/>
        </p:nvPicPr>
        <p:blipFill rotWithShape="1">
          <a:blip r:embed="rId4"/>
          <a:srcRect l="19720" t="8582" r="29326" b="23041"/>
          <a:stretch/>
        </p:blipFill>
        <p:spPr>
          <a:xfrm>
            <a:off x="417273" y="895886"/>
            <a:ext cx="8191451" cy="5254429"/>
          </a:xfrm>
          <a:prstGeom prst="rect">
            <a:avLst/>
          </a:prstGeom>
        </p:spPr>
      </p:pic>
      <p:pic>
        <p:nvPicPr>
          <p:cNvPr id="249" name="Content Placeholder 7"/>
          <p:cNvPicPr>
            <a:picLocks noChangeAspect="1"/>
          </p:cNvPicPr>
          <p:nvPr/>
        </p:nvPicPr>
        <p:blipFill rotWithShape="1">
          <a:blip r:embed="rId5"/>
          <a:srcRect l="20158" t="50003" r="44119" b="23430"/>
          <a:stretch/>
        </p:blipFill>
        <p:spPr>
          <a:xfrm>
            <a:off x="542374" y="966704"/>
            <a:ext cx="8415250" cy="525195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944" y="947407"/>
            <a:ext cx="4777425" cy="4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91514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airplane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Box 49">
            <a:extLst>
              <a:ext uri="{FF2B5EF4-FFF2-40B4-BE49-F238E27FC236}">
                <a16:creationId xmlns:a16="http://schemas.microsoft.com/office/drawing/2014/main" xmlns="" id="{9EB0FD16-689C-476C-8309-C7173C257513}"/>
              </a:ext>
            </a:extLst>
          </p:cNvPr>
          <p:cNvSpPr txBox="1"/>
          <p:nvPr/>
        </p:nvSpPr>
        <p:spPr>
          <a:xfrm>
            <a:off x="3987081" y="802714"/>
            <a:ext cx="7278915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800" dirty="0">
                <a:solidFill>
                  <a:srgbClr val="FF5969"/>
                </a:solidFill>
                <a:latin typeface="Tw Cen MT" panose="020B0602020104020603" pitchFamily="34" charset="0"/>
              </a:rPr>
              <a:t>WELCOME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xmlns="" id="{4F202974-31A3-4642-B671-F0DBBB7B4663}"/>
              </a:ext>
            </a:extLst>
          </p:cNvPr>
          <p:cNvSpPr txBox="1"/>
          <p:nvPr/>
        </p:nvSpPr>
        <p:spPr>
          <a:xfrm>
            <a:off x="3856454" y="2710929"/>
            <a:ext cx="7278915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100" dirty="0" smtClean="0">
                <a:solidFill>
                  <a:srgbClr val="52CBBE"/>
                </a:solidFill>
                <a:latin typeface="Tw Cen MT" panose="020B0602020104020603" pitchFamily="34" charset="0"/>
              </a:rPr>
              <a:t>To Our Project Presentation</a:t>
            </a:r>
            <a:endParaRPr lang="en-US" sz="4100" dirty="0">
              <a:solidFill>
                <a:srgbClr val="52CBBE"/>
              </a:solidFill>
              <a:latin typeface="Tw Cen MT" panose="020B0602020104020603" pitchFamily="34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xmlns="" id="{C8A16B82-6A3C-46F5-8D32-072FDF89864A}"/>
              </a:ext>
            </a:extLst>
          </p:cNvPr>
          <p:cNvGrpSpPr/>
          <p:nvPr/>
        </p:nvGrpSpPr>
        <p:grpSpPr>
          <a:xfrm>
            <a:off x="-9230333" y="0"/>
            <a:ext cx="12482920" cy="6858000"/>
            <a:chOff x="-290920" y="0"/>
            <a:chExt cx="12482920" cy="685800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xmlns="" id="{2F391CEE-E392-4A9D-BD11-6954B994FB42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xmlns="" id="{7AC43ACA-5000-40E2-80D3-19833F9F1A3F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xmlns="" id="{BE022673-C77C-4E8F-AF41-8B283703E87E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about</a:t>
              </a: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xmlns="" id="{E8AD023B-AE8D-405F-90E6-27B0D4707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xmlns="" id="{69A27401-3327-4871-86AC-B461CA62C3AC}"/>
              </a:ext>
            </a:extLst>
          </p:cNvPr>
          <p:cNvGrpSpPr/>
          <p:nvPr/>
        </p:nvGrpSpPr>
        <p:grpSpPr>
          <a:xfrm>
            <a:off x="-8798784" y="0"/>
            <a:ext cx="11447503" cy="6858000"/>
            <a:chOff x="213096" y="0"/>
            <a:chExt cx="11447503" cy="685800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xmlns="" id="{706C029B-A799-4206-A656-A006D8F83990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xmlns="" id="{63328131-EC42-4D6D-A247-91FD3D23E58C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xmlns="" id="{3A728384-87ED-4E87-8F78-97EB653FDC67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history</a:t>
              </a: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xmlns="" id="{2B44F548-697F-412D-9B99-861C27246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xmlns="" id="{C0099890-786A-4F87-960D-5DADE5168909}"/>
              </a:ext>
            </a:extLst>
          </p:cNvPr>
          <p:cNvGrpSpPr/>
          <p:nvPr/>
        </p:nvGrpSpPr>
        <p:grpSpPr>
          <a:xfrm>
            <a:off x="-7847639" y="0"/>
            <a:ext cx="9961092" cy="6858000"/>
            <a:chOff x="491575" y="0"/>
            <a:chExt cx="9961092" cy="685800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xmlns="" id="{CE9AAB1E-3A13-4745-A574-9EE6806378C9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xmlns="" id="{1BC0F905-3F71-4932-B130-39D508C4D117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xmlns="" id="{93EC5869-A976-4328-A864-2BB04E7E7BFC}"/>
                </a:ext>
              </a:extLst>
            </p:cNvPr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timeline</a:t>
              </a:r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xmlns="" id="{7C8E4AB7-ADC0-4FEE-AE7A-994F5DAD3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0E4F6447-6163-4D6A-A8D2-BD63B6CB3A42}"/>
              </a:ext>
            </a:extLst>
          </p:cNvPr>
          <p:cNvGrpSpPr/>
          <p:nvPr/>
        </p:nvGrpSpPr>
        <p:grpSpPr>
          <a:xfrm>
            <a:off x="-7985197" y="0"/>
            <a:ext cx="9574094" cy="6858000"/>
            <a:chOff x="491575" y="0"/>
            <a:chExt cx="9574094" cy="685800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xmlns="" id="{5CB8CB55-9DEC-4367-900E-7257FE1B874F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xmlns="" id="{9DBAEDD6-7153-4AFF-BDC7-5A225B4B5642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xmlns="" id="{12F9D37B-DE70-4087-8A7F-BBA0BAF5B6CF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teams</a:t>
              </a:r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xmlns="" id="{6FA13E8D-3FCC-4EC2-BD8C-6CE7CA0ECD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xmlns="" id="{71382190-201C-4BAE-91F3-296A26671C96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xmlns="" id="{3FD3EE0D-FD02-4885-9AC0-03F414A9888F}"/>
              </a:ext>
            </a:extLst>
          </p:cNvPr>
          <p:cNvGrpSpPr/>
          <p:nvPr/>
        </p:nvGrpSpPr>
        <p:grpSpPr>
          <a:xfrm>
            <a:off x="-7638543" y="-1"/>
            <a:ext cx="8692332" cy="6858000"/>
            <a:chOff x="718505" y="-1"/>
            <a:chExt cx="8692332" cy="6858000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xmlns="" id="{60A9D552-2EF0-4DB4-9DC6-F52F2FD55E3C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xmlns="" id="{DA27D1F1-923F-4591-A07A-39E775B734F9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xmlns="" id="{0E895421-2372-4C7F-93D2-3B0353A6E7BD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services</a:t>
              </a:r>
            </a:p>
          </p:txBody>
        </p: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xmlns="" id="{1A9D6167-F7B8-4BFF-8BC5-2D13EF0CFF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xmlns="" id="{76789F00-2688-429D-926C-15F83152FDBE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xmlns="" id="{FF862AB6-114D-4C6A-B849-5A11B3650265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xmlns="" id="{30105858-8A3E-4676-96A7-18C1A74E36F4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xmlns="" id="{8A634BD7-1512-45B6-AFE4-1EEA636625CB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follow</a:t>
              </a:r>
            </a:p>
          </p:txBody>
        </p: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xmlns="" id="{F08704A4-CABE-4989-8BF7-C10A6BB40E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2" name="TextBox 1"/>
          <p:cNvSpPr txBox="1"/>
          <p:nvPr/>
        </p:nvSpPr>
        <p:spPr>
          <a:xfrm>
            <a:off x="3987081" y="3593407"/>
            <a:ext cx="61395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accent1">
                    <a:lumMod val="50000"/>
                  </a:schemeClr>
                </a:solidFill>
                <a:latin typeface="Algerian" panose="04020705040A02060702" pitchFamily="82" charset="0"/>
              </a:rPr>
              <a:t>Flappy Bird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0390" y="3593407"/>
            <a:ext cx="1494979" cy="1215940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prst="convex"/>
          </a:sp3d>
        </p:spPr>
      </p:pic>
      <p:grpSp>
        <p:nvGrpSpPr>
          <p:cNvPr id="100" name="Group 99">
            <a:extLst>
              <a:ext uri="{FF2B5EF4-FFF2-40B4-BE49-F238E27FC236}">
                <a16:creationId xmlns:a16="http://schemas.microsoft.com/office/drawing/2014/main" xmlns="" id="{066ACF4C-6F8C-46FC-8362-2E05C90EEAFA}"/>
              </a:ext>
            </a:extLst>
          </p:cNvPr>
          <p:cNvGrpSpPr/>
          <p:nvPr/>
        </p:nvGrpSpPr>
        <p:grpSpPr>
          <a:xfrm>
            <a:off x="-12492093" y="0"/>
            <a:ext cx="12482920" cy="6858000"/>
            <a:chOff x="-290920" y="0"/>
            <a:chExt cx="12482920" cy="6858000"/>
          </a:xfrm>
        </p:grpSpPr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xmlns="" id="{4F373113-18F1-4443-9A8E-5EF06C1D2FEA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2" name="Freeform: Shape 51">
              <a:extLst>
                <a:ext uri="{FF2B5EF4-FFF2-40B4-BE49-F238E27FC236}">
                  <a16:creationId xmlns:a16="http://schemas.microsoft.com/office/drawing/2014/main" xmlns="" id="{8F99D053-FB83-41F1-B2CB-C10918BC99BC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xmlns="" id="{7F4373C1-3934-47C3-8F36-E2FB2615CA87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about</a:t>
              </a:r>
            </a:p>
          </p:txBody>
        </p:sp>
        <p:pic>
          <p:nvPicPr>
            <p:cNvPr id="104" name="Picture 103">
              <a:extLst>
                <a:ext uri="{FF2B5EF4-FFF2-40B4-BE49-F238E27FC236}">
                  <a16:creationId xmlns:a16="http://schemas.microsoft.com/office/drawing/2014/main" xmlns="" id="{5A5E18E8-5A3E-4F1D-8254-6193AA55C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xmlns="" id="{066ACF4C-6F8C-46FC-8362-2E05C90EEAFA}"/>
              </a:ext>
            </a:extLst>
          </p:cNvPr>
          <p:cNvGrpSpPr/>
          <p:nvPr/>
        </p:nvGrpSpPr>
        <p:grpSpPr>
          <a:xfrm>
            <a:off x="-12497653" y="20944"/>
            <a:ext cx="12482920" cy="6858000"/>
            <a:chOff x="-290920" y="0"/>
            <a:chExt cx="12482920" cy="6858000"/>
          </a:xfrm>
        </p:grpSpPr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xmlns="" id="{4F373113-18F1-4443-9A8E-5EF06C1D2FEA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2" name="Freeform: Shape 51">
              <a:extLst>
                <a:ext uri="{FF2B5EF4-FFF2-40B4-BE49-F238E27FC236}">
                  <a16:creationId xmlns:a16="http://schemas.microsoft.com/office/drawing/2014/main" xmlns="" id="{8F99D053-FB83-41F1-B2CB-C10918BC99BC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xmlns="" id="{7F4373C1-3934-47C3-8F36-E2FB2615CA87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about</a:t>
              </a:r>
            </a:p>
          </p:txBody>
        </p:sp>
        <p:pic>
          <p:nvPicPr>
            <p:cNvPr id="114" name="Picture 113">
              <a:extLst>
                <a:ext uri="{FF2B5EF4-FFF2-40B4-BE49-F238E27FC236}">
                  <a16:creationId xmlns:a16="http://schemas.microsoft.com/office/drawing/2014/main" xmlns="" id="{5A5E18E8-5A3E-4F1D-8254-6193AA55C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xmlns="" id="{066ACF4C-6F8C-46FC-8362-2E05C90EEAFA}"/>
              </a:ext>
            </a:extLst>
          </p:cNvPr>
          <p:cNvGrpSpPr/>
          <p:nvPr/>
        </p:nvGrpSpPr>
        <p:grpSpPr>
          <a:xfrm>
            <a:off x="-13014163" y="0"/>
            <a:ext cx="12482920" cy="6858000"/>
            <a:chOff x="-290920" y="0"/>
            <a:chExt cx="12482920" cy="6858000"/>
          </a:xfrm>
        </p:grpSpPr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xmlns="" id="{4F373113-18F1-4443-9A8E-5EF06C1D2FEA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7" name="Freeform: Shape 51">
              <a:extLst>
                <a:ext uri="{FF2B5EF4-FFF2-40B4-BE49-F238E27FC236}">
                  <a16:creationId xmlns:a16="http://schemas.microsoft.com/office/drawing/2014/main" xmlns="" id="{8F99D053-FB83-41F1-B2CB-C10918BC99BC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xmlns="" id="{7F4373C1-3934-47C3-8F36-E2FB2615CA87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about</a:t>
              </a:r>
            </a:p>
          </p:txBody>
        </p:sp>
        <p:pic>
          <p:nvPicPr>
            <p:cNvPr id="119" name="Picture 118">
              <a:extLst>
                <a:ext uri="{FF2B5EF4-FFF2-40B4-BE49-F238E27FC236}">
                  <a16:creationId xmlns:a16="http://schemas.microsoft.com/office/drawing/2014/main" xmlns="" id="{5A5E18E8-5A3E-4F1D-8254-6193AA55C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xmlns="" id="{C8A16B82-6A3C-46F5-8D32-072FDF89864A}"/>
              </a:ext>
            </a:extLst>
          </p:cNvPr>
          <p:cNvGrpSpPr/>
          <p:nvPr/>
        </p:nvGrpSpPr>
        <p:grpSpPr>
          <a:xfrm>
            <a:off x="-13516581" y="20944"/>
            <a:ext cx="12482920" cy="6858000"/>
            <a:chOff x="-290920" y="0"/>
            <a:chExt cx="12482920" cy="6858000"/>
          </a:xfrm>
        </p:grpSpPr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xmlns="" id="{2F391CEE-E392-4A9D-BD11-6954B994FB42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2" name="Freeform: Shape 20">
              <a:extLst>
                <a:ext uri="{FF2B5EF4-FFF2-40B4-BE49-F238E27FC236}">
                  <a16:creationId xmlns:a16="http://schemas.microsoft.com/office/drawing/2014/main" xmlns="" id="{7AC43ACA-5000-40E2-80D3-19833F9F1A3F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xmlns="" id="{BE022673-C77C-4E8F-AF41-8B283703E87E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about</a:t>
              </a:r>
            </a:p>
          </p:txBody>
        </p:sp>
        <p:pic>
          <p:nvPicPr>
            <p:cNvPr id="124" name="Picture 123">
              <a:extLst>
                <a:ext uri="{FF2B5EF4-FFF2-40B4-BE49-F238E27FC236}">
                  <a16:creationId xmlns:a16="http://schemas.microsoft.com/office/drawing/2014/main" xmlns="" id="{E8AD023B-AE8D-405F-90E6-27B0D4707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xmlns="" id="{69A27401-3327-4871-86AC-B461CA62C3AC}"/>
              </a:ext>
            </a:extLst>
          </p:cNvPr>
          <p:cNvGrpSpPr/>
          <p:nvPr/>
        </p:nvGrpSpPr>
        <p:grpSpPr>
          <a:xfrm>
            <a:off x="-13012565" y="20944"/>
            <a:ext cx="11447503" cy="6858000"/>
            <a:chOff x="213096" y="0"/>
            <a:chExt cx="11447503" cy="6858000"/>
          </a:xfrm>
        </p:grpSpPr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xmlns="" id="{706C029B-A799-4206-A656-A006D8F83990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7" name="Freeform: Shape 25">
              <a:extLst>
                <a:ext uri="{FF2B5EF4-FFF2-40B4-BE49-F238E27FC236}">
                  <a16:creationId xmlns:a16="http://schemas.microsoft.com/office/drawing/2014/main" xmlns="" id="{63328131-EC42-4D6D-A247-91FD3D23E58C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xmlns="" id="{3A728384-87ED-4E87-8F78-97EB653FDC67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history</a:t>
              </a:r>
            </a:p>
          </p:txBody>
        </p:sp>
        <p:pic>
          <p:nvPicPr>
            <p:cNvPr id="129" name="Picture 128">
              <a:extLst>
                <a:ext uri="{FF2B5EF4-FFF2-40B4-BE49-F238E27FC236}">
                  <a16:creationId xmlns:a16="http://schemas.microsoft.com/office/drawing/2014/main" xmlns="" id="{2B44F548-697F-412D-9B99-861C27246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xmlns="" id="{C8A16B82-6A3C-46F5-8D32-072FDF89864A}"/>
              </a:ext>
            </a:extLst>
          </p:cNvPr>
          <p:cNvGrpSpPr/>
          <p:nvPr/>
        </p:nvGrpSpPr>
        <p:grpSpPr>
          <a:xfrm>
            <a:off x="-8495839" y="5204"/>
            <a:ext cx="12482920" cy="6858000"/>
            <a:chOff x="-290920" y="0"/>
            <a:chExt cx="12482920" cy="6858000"/>
          </a:xfrm>
        </p:grpSpPr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xmlns="" id="{2F391CEE-E392-4A9D-BD11-6954B994FB42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2" name="Freeform: Shape 20">
              <a:extLst>
                <a:ext uri="{FF2B5EF4-FFF2-40B4-BE49-F238E27FC236}">
                  <a16:creationId xmlns:a16="http://schemas.microsoft.com/office/drawing/2014/main" xmlns="" id="{7AC43ACA-5000-40E2-80D3-19833F9F1A3F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xmlns="" id="{BE022673-C77C-4E8F-AF41-8B283703E87E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about</a:t>
              </a:r>
            </a:p>
          </p:txBody>
        </p:sp>
        <p:pic>
          <p:nvPicPr>
            <p:cNvPr id="134" name="Picture 133">
              <a:extLst>
                <a:ext uri="{FF2B5EF4-FFF2-40B4-BE49-F238E27FC236}">
                  <a16:creationId xmlns:a16="http://schemas.microsoft.com/office/drawing/2014/main" xmlns="" id="{E8AD023B-AE8D-405F-90E6-27B0D4707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xmlns="" id="{69A27401-3327-4871-86AC-B461CA62C3AC}"/>
              </a:ext>
            </a:extLst>
          </p:cNvPr>
          <p:cNvGrpSpPr/>
          <p:nvPr/>
        </p:nvGrpSpPr>
        <p:grpSpPr>
          <a:xfrm>
            <a:off x="-8064290" y="5204"/>
            <a:ext cx="11447503" cy="6858000"/>
            <a:chOff x="213096" y="0"/>
            <a:chExt cx="11447503" cy="6858000"/>
          </a:xfrm>
        </p:grpSpPr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xmlns="" id="{706C029B-A799-4206-A656-A006D8F83990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7" name="Freeform: Shape 25">
              <a:extLst>
                <a:ext uri="{FF2B5EF4-FFF2-40B4-BE49-F238E27FC236}">
                  <a16:creationId xmlns:a16="http://schemas.microsoft.com/office/drawing/2014/main" xmlns="" id="{63328131-EC42-4D6D-A247-91FD3D23E58C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xmlns="" id="{3A728384-87ED-4E87-8F78-97EB653FDC67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history</a:t>
              </a:r>
            </a:p>
          </p:txBody>
        </p:sp>
        <p:pic>
          <p:nvPicPr>
            <p:cNvPr id="139" name="Picture 138">
              <a:extLst>
                <a:ext uri="{FF2B5EF4-FFF2-40B4-BE49-F238E27FC236}">
                  <a16:creationId xmlns:a16="http://schemas.microsoft.com/office/drawing/2014/main" xmlns="" id="{2B44F548-697F-412D-9B99-861C27246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xmlns="" id="{C0099890-786A-4F87-960D-5DADE5168909}"/>
              </a:ext>
            </a:extLst>
          </p:cNvPr>
          <p:cNvGrpSpPr/>
          <p:nvPr/>
        </p:nvGrpSpPr>
        <p:grpSpPr>
          <a:xfrm>
            <a:off x="-7113145" y="5204"/>
            <a:ext cx="9961092" cy="6858000"/>
            <a:chOff x="491575" y="0"/>
            <a:chExt cx="9961092" cy="6858000"/>
          </a:xfrm>
        </p:grpSpPr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xmlns="" id="{CE9AAB1E-3A13-4745-A574-9EE6806378C9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Freeform: Shape 30">
              <a:extLst>
                <a:ext uri="{FF2B5EF4-FFF2-40B4-BE49-F238E27FC236}">
                  <a16:creationId xmlns:a16="http://schemas.microsoft.com/office/drawing/2014/main" xmlns="" id="{1BC0F905-3F71-4932-B130-39D508C4D117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xmlns="" id="{93EC5869-A976-4328-A864-2BB04E7E7BFC}"/>
                </a:ext>
              </a:extLst>
            </p:cNvPr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timeline</a:t>
              </a:r>
            </a:p>
          </p:txBody>
        </p:sp>
        <p:pic>
          <p:nvPicPr>
            <p:cNvPr id="144" name="Picture 143">
              <a:extLst>
                <a:ext uri="{FF2B5EF4-FFF2-40B4-BE49-F238E27FC236}">
                  <a16:creationId xmlns:a16="http://schemas.microsoft.com/office/drawing/2014/main" xmlns="" id="{7C8E4AB7-ADC0-4FEE-AE7A-994F5DAD3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xmlns="" id="{0E4F6447-6163-4D6A-A8D2-BD63B6CB3A42}"/>
              </a:ext>
            </a:extLst>
          </p:cNvPr>
          <p:cNvGrpSpPr/>
          <p:nvPr/>
        </p:nvGrpSpPr>
        <p:grpSpPr>
          <a:xfrm>
            <a:off x="-7250703" y="5204"/>
            <a:ext cx="9574094" cy="6858000"/>
            <a:chOff x="491575" y="0"/>
            <a:chExt cx="9574094" cy="6858000"/>
          </a:xfrm>
        </p:grpSpPr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xmlns="" id="{5CB8CB55-9DEC-4367-900E-7257FE1B874F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Freeform: Shape 35">
              <a:extLst>
                <a:ext uri="{FF2B5EF4-FFF2-40B4-BE49-F238E27FC236}">
                  <a16:creationId xmlns:a16="http://schemas.microsoft.com/office/drawing/2014/main" xmlns="" id="{9DBAEDD6-7153-4AFF-BDC7-5A225B4B5642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xmlns="" id="{12F9D37B-DE70-4087-8A7F-BBA0BAF5B6CF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teams</a:t>
              </a:r>
            </a:p>
          </p:txBody>
        </p:sp>
        <p:pic>
          <p:nvPicPr>
            <p:cNvPr id="149" name="Picture 148">
              <a:extLst>
                <a:ext uri="{FF2B5EF4-FFF2-40B4-BE49-F238E27FC236}">
                  <a16:creationId xmlns:a16="http://schemas.microsoft.com/office/drawing/2014/main" xmlns="" id="{6FA13E8D-3FCC-4EC2-BD8C-6CE7CA0ECD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xmlns="" id="{3FD3EE0D-FD02-4885-9AC0-03F414A9888F}"/>
              </a:ext>
            </a:extLst>
          </p:cNvPr>
          <p:cNvGrpSpPr/>
          <p:nvPr/>
        </p:nvGrpSpPr>
        <p:grpSpPr>
          <a:xfrm>
            <a:off x="-6904049" y="5203"/>
            <a:ext cx="8692332" cy="6858000"/>
            <a:chOff x="718505" y="-1"/>
            <a:chExt cx="8692332" cy="6858000"/>
          </a:xfrm>
        </p:grpSpPr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xmlns="" id="{60A9D552-2EF0-4DB4-9DC6-F52F2FD55E3C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Freeform: Shape 41">
              <a:extLst>
                <a:ext uri="{FF2B5EF4-FFF2-40B4-BE49-F238E27FC236}">
                  <a16:creationId xmlns:a16="http://schemas.microsoft.com/office/drawing/2014/main" xmlns="" id="{DA27D1F1-923F-4591-A07A-39E775B734F9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xmlns="" id="{0E895421-2372-4C7F-93D2-3B0353A6E7BD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services</a:t>
              </a:r>
            </a:p>
          </p:txBody>
        </p:sp>
        <p:pic>
          <p:nvPicPr>
            <p:cNvPr id="154" name="Picture 153">
              <a:extLst>
                <a:ext uri="{FF2B5EF4-FFF2-40B4-BE49-F238E27FC236}">
                  <a16:creationId xmlns:a16="http://schemas.microsoft.com/office/drawing/2014/main" xmlns="" id="{1A9D6167-F7B8-4BFF-8BC5-2D13EF0CFF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xmlns="" id="{76789F00-2688-429D-926C-15F83152FDBE}"/>
              </a:ext>
            </a:extLst>
          </p:cNvPr>
          <p:cNvGrpSpPr/>
          <p:nvPr/>
        </p:nvGrpSpPr>
        <p:grpSpPr>
          <a:xfrm>
            <a:off x="-8660588" y="5203"/>
            <a:ext cx="9927504" cy="6858000"/>
            <a:chOff x="-9337032" y="-1"/>
            <a:chExt cx="9927504" cy="6858000"/>
          </a:xfrm>
        </p:grpSpPr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xmlns="" id="{FF862AB6-114D-4C6A-B849-5A11B3650265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7" name="Freeform: Shape 46">
              <a:extLst>
                <a:ext uri="{FF2B5EF4-FFF2-40B4-BE49-F238E27FC236}">
                  <a16:creationId xmlns:a16="http://schemas.microsoft.com/office/drawing/2014/main" xmlns="" id="{30105858-8A3E-4676-96A7-18C1A74E36F4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xmlns="" id="{8A634BD7-1512-45B6-AFE4-1EEA636625CB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follow</a:t>
              </a:r>
            </a:p>
          </p:txBody>
        </p:sp>
        <p:pic>
          <p:nvPicPr>
            <p:cNvPr id="159" name="Picture 158">
              <a:extLst>
                <a:ext uri="{FF2B5EF4-FFF2-40B4-BE49-F238E27FC236}">
                  <a16:creationId xmlns:a16="http://schemas.microsoft.com/office/drawing/2014/main" xmlns="" id="{F08704A4-CABE-4989-8BF7-C10A6BB40E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60" name="Group 159">
            <a:extLst>
              <a:ext uri="{FF2B5EF4-FFF2-40B4-BE49-F238E27FC236}">
                <a16:creationId xmlns:a16="http://schemas.microsoft.com/office/drawing/2014/main" xmlns="" id="{066ACF4C-6F8C-46FC-8362-2E05C90EEAFA}"/>
              </a:ext>
            </a:extLst>
          </p:cNvPr>
          <p:cNvGrpSpPr/>
          <p:nvPr/>
        </p:nvGrpSpPr>
        <p:grpSpPr>
          <a:xfrm>
            <a:off x="-11763159" y="26148"/>
            <a:ext cx="12482920" cy="6858000"/>
            <a:chOff x="-290920" y="0"/>
            <a:chExt cx="12482920" cy="6858000"/>
          </a:xfrm>
        </p:grpSpPr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xmlns="" id="{4F373113-18F1-4443-9A8E-5EF06C1D2FEA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2" name="Freeform: Shape 51">
              <a:extLst>
                <a:ext uri="{FF2B5EF4-FFF2-40B4-BE49-F238E27FC236}">
                  <a16:creationId xmlns:a16="http://schemas.microsoft.com/office/drawing/2014/main" xmlns="" id="{8F99D053-FB83-41F1-B2CB-C10918BC99BC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xmlns="" id="{7F4373C1-3934-47C3-8F36-E2FB2615CA87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about</a:t>
              </a:r>
            </a:p>
          </p:txBody>
        </p:sp>
        <p:pic>
          <p:nvPicPr>
            <p:cNvPr id="164" name="Picture 163">
              <a:extLst>
                <a:ext uri="{FF2B5EF4-FFF2-40B4-BE49-F238E27FC236}">
                  <a16:creationId xmlns:a16="http://schemas.microsoft.com/office/drawing/2014/main" xmlns="" id="{5A5E18E8-5A3E-4F1D-8254-6193AA55C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65" name="Group 164">
            <a:extLst>
              <a:ext uri="{FF2B5EF4-FFF2-40B4-BE49-F238E27FC236}">
                <a16:creationId xmlns:a16="http://schemas.microsoft.com/office/drawing/2014/main" xmlns="" id="{066ACF4C-6F8C-46FC-8362-2E05C90EEAFA}"/>
              </a:ext>
            </a:extLst>
          </p:cNvPr>
          <p:cNvGrpSpPr/>
          <p:nvPr/>
        </p:nvGrpSpPr>
        <p:grpSpPr>
          <a:xfrm>
            <a:off x="-12279669" y="5204"/>
            <a:ext cx="12482920" cy="6858000"/>
            <a:chOff x="-290920" y="0"/>
            <a:chExt cx="12482920" cy="6858000"/>
          </a:xfrm>
        </p:grpSpPr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xmlns="" id="{4F373113-18F1-4443-9A8E-5EF06C1D2FEA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7" name="Freeform: Shape 51">
              <a:extLst>
                <a:ext uri="{FF2B5EF4-FFF2-40B4-BE49-F238E27FC236}">
                  <a16:creationId xmlns:a16="http://schemas.microsoft.com/office/drawing/2014/main" xmlns="" id="{8F99D053-FB83-41F1-B2CB-C10918BC99BC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xmlns="" id="{7F4373C1-3934-47C3-8F36-E2FB2615CA87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about</a:t>
              </a:r>
            </a:p>
          </p:txBody>
        </p:sp>
        <p:pic>
          <p:nvPicPr>
            <p:cNvPr id="169" name="Picture 168">
              <a:extLst>
                <a:ext uri="{FF2B5EF4-FFF2-40B4-BE49-F238E27FC236}">
                  <a16:creationId xmlns:a16="http://schemas.microsoft.com/office/drawing/2014/main" xmlns="" id="{5A5E18E8-5A3E-4F1D-8254-6193AA55C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70" name="Group 169">
            <a:extLst>
              <a:ext uri="{FF2B5EF4-FFF2-40B4-BE49-F238E27FC236}">
                <a16:creationId xmlns:a16="http://schemas.microsoft.com/office/drawing/2014/main" xmlns="" id="{C8A16B82-6A3C-46F5-8D32-072FDF89864A}"/>
              </a:ext>
            </a:extLst>
          </p:cNvPr>
          <p:cNvGrpSpPr/>
          <p:nvPr/>
        </p:nvGrpSpPr>
        <p:grpSpPr>
          <a:xfrm>
            <a:off x="-12782087" y="26148"/>
            <a:ext cx="12482920" cy="6858000"/>
            <a:chOff x="-290920" y="0"/>
            <a:chExt cx="12482920" cy="6858000"/>
          </a:xfrm>
        </p:grpSpPr>
        <p:sp>
          <p:nvSpPr>
            <p:cNvPr id="171" name="Rectangle 170">
              <a:extLst>
                <a:ext uri="{FF2B5EF4-FFF2-40B4-BE49-F238E27FC236}">
                  <a16:creationId xmlns:a16="http://schemas.microsoft.com/office/drawing/2014/main" xmlns="" id="{2F391CEE-E392-4A9D-BD11-6954B994FB42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2" name="Freeform: Shape 20">
              <a:extLst>
                <a:ext uri="{FF2B5EF4-FFF2-40B4-BE49-F238E27FC236}">
                  <a16:creationId xmlns:a16="http://schemas.microsoft.com/office/drawing/2014/main" xmlns="" id="{7AC43ACA-5000-40E2-80D3-19833F9F1A3F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xmlns="" id="{BE022673-C77C-4E8F-AF41-8B283703E87E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about</a:t>
              </a:r>
            </a:p>
          </p:txBody>
        </p:sp>
        <p:pic>
          <p:nvPicPr>
            <p:cNvPr id="174" name="Picture 173">
              <a:extLst>
                <a:ext uri="{FF2B5EF4-FFF2-40B4-BE49-F238E27FC236}">
                  <a16:creationId xmlns:a16="http://schemas.microsoft.com/office/drawing/2014/main" xmlns="" id="{E8AD023B-AE8D-405F-90E6-27B0D4707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75" name="Group 174">
            <a:extLst>
              <a:ext uri="{FF2B5EF4-FFF2-40B4-BE49-F238E27FC236}">
                <a16:creationId xmlns:a16="http://schemas.microsoft.com/office/drawing/2014/main" xmlns="" id="{69A27401-3327-4871-86AC-B461CA62C3AC}"/>
              </a:ext>
            </a:extLst>
          </p:cNvPr>
          <p:cNvGrpSpPr/>
          <p:nvPr/>
        </p:nvGrpSpPr>
        <p:grpSpPr>
          <a:xfrm>
            <a:off x="-12278071" y="26148"/>
            <a:ext cx="11447503" cy="6858000"/>
            <a:chOff x="213096" y="0"/>
            <a:chExt cx="11447503" cy="6858000"/>
          </a:xfrm>
        </p:grpSpPr>
        <p:sp>
          <p:nvSpPr>
            <p:cNvPr id="176" name="Rectangle 175">
              <a:extLst>
                <a:ext uri="{FF2B5EF4-FFF2-40B4-BE49-F238E27FC236}">
                  <a16:creationId xmlns:a16="http://schemas.microsoft.com/office/drawing/2014/main" xmlns="" id="{706C029B-A799-4206-A656-A006D8F83990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7" name="Freeform: Shape 25">
              <a:extLst>
                <a:ext uri="{FF2B5EF4-FFF2-40B4-BE49-F238E27FC236}">
                  <a16:creationId xmlns:a16="http://schemas.microsoft.com/office/drawing/2014/main" xmlns="" id="{63328131-EC42-4D6D-A247-91FD3D23E58C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xmlns="" id="{3A728384-87ED-4E87-8F78-97EB653FDC67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history</a:t>
              </a:r>
            </a:p>
          </p:txBody>
        </p:sp>
        <p:pic>
          <p:nvPicPr>
            <p:cNvPr id="179" name="Picture 178">
              <a:extLst>
                <a:ext uri="{FF2B5EF4-FFF2-40B4-BE49-F238E27FC236}">
                  <a16:creationId xmlns:a16="http://schemas.microsoft.com/office/drawing/2014/main" xmlns="" id="{2B44F548-697F-412D-9B99-861C27246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80" name="Group 179">
            <a:extLst>
              <a:ext uri="{FF2B5EF4-FFF2-40B4-BE49-F238E27FC236}">
                <a16:creationId xmlns:a16="http://schemas.microsoft.com/office/drawing/2014/main" xmlns="" id="{C8A16B82-6A3C-46F5-8D32-072FDF89864A}"/>
              </a:ext>
            </a:extLst>
          </p:cNvPr>
          <p:cNvGrpSpPr/>
          <p:nvPr/>
        </p:nvGrpSpPr>
        <p:grpSpPr>
          <a:xfrm>
            <a:off x="1274851" y="-48507"/>
            <a:ext cx="11434340" cy="6858000"/>
            <a:chOff x="757660" y="6394"/>
            <a:chExt cx="11434340" cy="6858000"/>
          </a:xfrm>
        </p:grpSpPr>
        <p:sp>
          <p:nvSpPr>
            <p:cNvPr id="181" name="Rectangle 180">
              <a:extLst>
                <a:ext uri="{FF2B5EF4-FFF2-40B4-BE49-F238E27FC236}">
                  <a16:creationId xmlns:a16="http://schemas.microsoft.com/office/drawing/2014/main" xmlns="" id="{2F391CEE-E392-4A9D-BD11-6954B994FB42}"/>
                </a:ext>
              </a:extLst>
            </p:cNvPr>
            <p:cNvSpPr/>
            <p:nvPr/>
          </p:nvSpPr>
          <p:spPr>
            <a:xfrm>
              <a:off x="757660" y="6394"/>
              <a:ext cx="1143434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2" name="Freeform: Shape 20">
              <a:extLst>
                <a:ext uri="{FF2B5EF4-FFF2-40B4-BE49-F238E27FC236}">
                  <a16:creationId xmlns:a16="http://schemas.microsoft.com/office/drawing/2014/main" xmlns="" id="{7AC43ACA-5000-40E2-80D3-19833F9F1A3F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xmlns="" id="{BE022673-C77C-4E8F-AF41-8B283703E87E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G" sz="3600" b="1" dirty="0">
                  <a:solidFill>
                    <a:schemeClr val="bg1"/>
                  </a:solidFill>
                </a:rPr>
                <a:t> Mentor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184" name="Picture 183">
              <a:extLst>
                <a:ext uri="{FF2B5EF4-FFF2-40B4-BE49-F238E27FC236}">
                  <a16:creationId xmlns:a16="http://schemas.microsoft.com/office/drawing/2014/main" xmlns="" id="{E8AD023B-AE8D-405F-90E6-27B0D4707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85" name="Group 184">
            <a:extLst>
              <a:ext uri="{FF2B5EF4-FFF2-40B4-BE49-F238E27FC236}">
                <a16:creationId xmlns:a16="http://schemas.microsoft.com/office/drawing/2014/main" xmlns="" id="{69A27401-3327-4871-86AC-B461CA62C3AC}"/>
              </a:ext>
            </a:extLst>
          </p:cNvPr>
          <p:cNvGrpSpPr/>
          <p:nvPr/>
        </p:nvGrpSpPr>
        <p:grpSpPr>
          <a:xfrm>
            <a:off x="1297256" y="-48507"/>
            <a:ext cx="11493897" cy="6858000"/>
            <a:chOff x="213096" y="0"/>
            <a:chExt cx="11493897" cy="6858000"/>
          </a:xfrm>
        </p:grpSpPr>
        <p:sp>
          <p:nvSpPr>
            <p:cNvPr id="186" name="Rectangle 185">
              <a:extLst>
                <a:ext uri="{FF2B5EF4-FFF2-40B4-BE49-F238E27FC236}">
                  <a16:creationId xmlns:a16="http://schemas.microsoft.com/office/drawing/2014/main" xmlns="" id="{706C029B-A799-4206-A656-A006D8F83990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7" name="Freeform: Shape 25">
              <a:extLst>
                <a:ext uri="{FF2B5EF4-FFF2-40B4-BE49-F238E27FC236}">
                  <a16:creationId xmlns:a16="http://schemas.microsoft.com/office/drawing/2014/main" xmlns="" id="{63328131-EC42-4D6D-A247-91FD3D23E58C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8" name="TextBox 187">
              <a:extLst>
                <a:ext uri="{FF2B5EF4-FFF2-40B4-BE49-F238E27FC236}">
                  <a16:creationId xmlns:a16="http://schemas.microsoft.com/office/drawing/2014/main" xmlns="" id="{3A728384-87ED-4E87-8F78-97EB653FDC67}"/>
                </a:ext>
              </a:extLst>
            </p:cNvPr>
            <p:cNvSpPr txBox="1"/>
            <p:nvPr/>
          </p:nvSpPr>
          <p:spPr>
            <a:xfrm rot="16200000">
              <a:off x="10387785" y="3126715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Teams</a:t>
              </a:r>
            </a:p>
          </p:txBody>
        </p:sp>
        <p:pic>
          <p:nvPicPr>
            <p:cNvPr id="189" name="Picture 188">
              <a:extLst>
                <a:ext uri="{FF2B5EF4-FFF2-40B4-BE49-F238E27FC236}">
                  <a16:creationId xmlns:a16="http://schemas.microsoft.com/office/drawing/2014/main" xmlns="" id="{2B44F548-697F-412D-9B99-861C27246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90" name="Group 189">
            <a:extLst>
              <a:ext uri="{FF2B5EF4-FFF2-40B4-BE49-F238E27FC236}">
                <a16:creationId xmlns:a16="http://schemas.microsoft.com/office/drawing/2014/main" xmlns="" id="{C0099890-786A-4F87-960D-5DADE5168909}"/>
              </a:ext>
            </a:extLst>
          </p:cNvPr>
          <p:cNvGrpSpPr/>
          <p:nvPr/>
        </p:nvGrpSpPr>
        <p:grpSpPr>
          <a:xfrm>
            <a:off x="3310865" y="-9738"/>
            <a:ext cx="9961092" cy="6858000"/>
            <a:chOff x="491575" y="0"/>
            <a:chExt cx="9961092" cy="6858000"/>
          </a:xfrm>
        </p:grpSpPr>
        <p:sp>
          <p:nvSpPr>
            <p:cNvPr id="191" name="Rectangle 190">
              <a:extLst>
                <a:ext uri="{FF2B5EF4-FFF2-40B4-BE49-F238E27FC236}">
                  <a16:creationId xmlns:a16="http://schemas.microsoft.com/office/drawing/2014/main" xmlns="" id="{CE9AAB1E-3A13-4745-A574-9EE6806378C9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Freeform: Shape 30">
              <a:extLst>
                <a:ext uri="{FF2B5EF4-FFF2-40B4-BE49-F238E27FC236}">
                  <a16:creationId xmlns:a16="http://schemas.microsoft.com/office/drawing/2014/main" xmlns="" id="{1BC0F905-3F71-4932-B130-39D508C4D117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3" name="TextBox 192">
              <a:extLst>
                <a:ext uri="{FF2B5EF4-FFF2-40B4-BE49-F238E27FC236}">
                  <a16:creationId xmlns:a16="http://schemas.microsoft.com/office/drawing/2014/main" xmlns="" id="{93EC5869-A976-4328-A864-2BB04E7E7BFC}"/>
                </a:ext>
              </a:extLst>
            </p:cNvPr>
            <p:cNvSpPr txBox="1"/>
            <p:nvPr/>
          </p:nvSpPr>
          <p:spPr>
            <a:xfrm rot="16200000">
              <a:off x="9117129" y="3251166"/>
              <a:ext cx="19920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G" sz="2800" b="1" dirty="0">
                  <a:solidFill>
                    <a:schemeClr val="bg1">
                      <a:lumMod val="95000"/>
                    </a:schemeClr>
                  </a:solidFill>
                </a:rPr>
                <a:t>CONTENTS</a:t>
              </a:r>
              <a:endParaRPr lang="en-US" sz="2800" b="1" dirty="0">
                <a:solidFill>
                  <a:schemeClr val="bg1">
                    <a:lumMod val="95000"/>
                  </a:schemeClr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194" name="Picture 193">
              <a:extLst>
                <a:ext uri="{FF2B5EF4-FFF2-40B4-BE49-F238E27FC236}">
                  <a16:creationId xmlns:a16="http://schemas.microsoft.com/office/drawing/2014/main" xmlns="" id="{7C8E4AB7-ADC0-4FEE-AE7A-994F5DAD3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95" name="Group 194">
            <a:extLst>
              <a:ext uri="{FF2B5EF4-FFF2-40B4-BE49-F238E27FC236}">
                <a16:creationId xmlns:a16="http://schemas.microsoft.com/office/drawing/2014/main" xmlns="" id="{0E4F6447-6163-4D6A-A8D2-BD63B6CB3A42}"/>
              </a:ext>
            </a:extLst>
          </p:cNvPr>
          <p:cNvGrpSpPr/>
          <p:nvPr/>
        </p:nvGrpSpPr>
        <p:grpSpPr>
          <a:xfrm>
            <a:off x="3143696" y="56340"/>
            <a:ext cx="9574094" cy="6858000"/>
            <a:chOff x="491575" y="0"/>
            <a:chExt cx="9574094" cy="6858000"/>
          </a:xfrm>
        </p:grpSpPr>
        <p:sp>
          <p:nvSpPr>
            <p:cNvPr id="196" name="Rectangle 195">
              <a:extLst>
                <a:ext uri="{FF2B5EF4-FFF2-40B4-BE49-F238E27FC236}">
                  <a16:creationId xmlns:a16="http://schemas.microsoft.com/office/drawing/2014/main" xmlns="" id="{5CB8CB55-9DEC-4367-900E-7257FE1B874F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Freeform: Shape 35">
              <a:extLst>
                <a:ext uri="{FF2B5EF4-FFF2-40B4-BE49-F238E27FC236}">
                  <a16:creationId xmlns:a16="http://schemas.microsoft.com/office/drawing/2014/main" xmlns="" id="{9DBAEDD6-7153-4AFF-BDC7-5A225B4B5642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xmlns="" id="{12F9D37B-DE70-4087-8A7F-BBA0BAF5B6CF}"/>
                </a:ext>
              </a:extLst>
            </p:cNvPr>
            <p:cNvSpPr txBox="1"/>
            <p:nvPr/>
          </p:nvSpPr>
          <p:spPr>
            <a:xfrm rot="16200000">
              <a:off x="8746453" y="3251165"/>
              <a:ext cx="19920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Introduction</a:t>
              </a:r>
            </a:p>
          </p:txBody>
        </p:sp>
        <p:pic>
          <p:nvPicPr>
            <p:cNvPr id="199" name="Picture 198">
              <a:extLst>
                <a:ext uri="{FF2B5EF4-FFF2-40B4-BE49-F238E27FC236}">
                  <a16:creationId xmlns:a16="http://schemas.microsoft.com/office/drawing/2014/main" xmlns="" id="{6FA13E8D-3FCC-4EC2-BD8C-6CE7CA0ECD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00" name="Group 199">
            <a:extLst>
              <a:ext uri="{FF2B5EF4-FFF2-40B4-BE49-F238E27FC236}">
                <a16:creationId xmlns:a16="http://schemas.microsoft.com/office/drawing/2014/main" xmlns="" id="{3FD3EE0D-FD02-4885-9AC0-03F414A9888F}"/>
              </a:ext>
            </a:extLst>
          </p:cNvPr>
          <p:cNvGrpSpPr/>
          <p:nvPr/>
        </p:nvGrpSpPr>
        <p:grpSpPr>
          <a:xfrm>
            <a:off x="3595589" y="-12481"/>
            <a:ext cx="8692331" cy="6858000"/>
            <a:chOff x="718505" y="-1"/>
            <a:chExt cx="8692331" cy="6858000"/>
          </a:xfrm>
        </p:grpSpPr>
        <p:sp>
          <p:nvSpPr>
            <p:cNvPr id="201" name="Rectangle 200">
              <a:extLst>
                <a:ext uri="{FF2B5EF4-FFF2-40B4-BE49-F238E27FC236}">
                  <a16:creationId xmlns:a16="http://schemas.microsoft.com/office/drawing/2014/main" xmlns="" id="{60A9D552-2EF0-4DB4-9DC6-F52F2FD55E3C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Freeform: Shape 41">
              <a:extLst>
                <a:ext uri="{FF2B5EF4-FFF2-40B4-BE49-F238E27FC236}">
                  <a16:creationId xmlns:a16="http://schemas.microsoft.com/office/drawing/2014/main" xmlns="" id="{DA27D1F1-923F-4591-A07A-39E775B734F9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xmlns="" id="{0E895421-2372-4C7F-93D2-3B0353A6E7BD}"/>
                </a:ext>
              </a:extLst>
            </p:cNvPr>
            <p:cNvSpPr txBox="1"/>
            <p:nvPr/>
          </p:nvSpPr>
          <p:spPr>
            <a:xfrm rot="16200000">
              <a:off x="8091629" y="3220387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GamePlay</a:t>
              </a:r>
            </a:p>
          </p:txBody>
        </p:sp>
        <p:pic>
          <p:nvPicPr>
            <p:cNvPr id="204" name="Picture 203">
              <a:extLst>
                <a:ext uri="{FF2B5EF4-FFF2-40B4-BE49-F238E27FC236}">
                  <a16:creationId xmlns:a16="http://schemas.microsoft.com/office/drawing/2014/main" xmlns="" id="{1A9D6167-F7B8-4BFF-8BC5-2D13EF0CFF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05" name="Group 204">
            <a:extLst>
              <a:ext uri="{FF2B5EF4-FFF2-40B4-BE49-F238E27FC236}">
                <a16:creationId xmlns:a16="http://schemas.microsoft.com/office/drawing/2014/main" xmlns="" id="{76789F00-2688-429D-926C-15F83152FDBE}"/>
              </a:ext>
            </a:extLst>
          </p:cNvPr>
          <p:cNvGrpSpPr/>
          <p:nvPr/>
        </p:nvGrpSpPr>
        <p:grpSpPr>
          <a:xfrm>
            <a:off x="1835536" y="28828"/>
            <a:ext cx="9927504" cy="6858000"/>
            <a:chOff x="-9337032" y="-1"/>
            <a:chExt cx="9927504" cy="6858000"/>
          </a:xfrm>
        </p:grpSpPr>
        <p:sp>
          <p:nvSpPr>
            <p:cNvPr id="206" name="Rectangle 205">
              <a:extLst>
                <a:ext uri="{FF2B5EF4-FFF2-40B4-BE49-F238E27FC236}">
                  <a16:creationId xmlns:a16="http://schemas.microsoft.com/office/drawing/2014/main" xmlns="" id="{FF862AB6-114D-4C6A-B849-5A11B3650265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7" name="Freeform: Shape 46">
              <a:extLst>
                <a:ext uri="{FF2B5EF4-FFF2-40B4-BE49-F238E27FC236}">
                  <a16:creationId xmlns:a16="http://schemas.microsoft.com/office/drawing/2014/main" xmlns="" id="{30105858-8A3E-4676-96A7-18C1A74E36F4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xmlns="" id="{8A634BD7-1512-45B6-AFE4-1EEA636625CB}"/>
                </a:ext>
              </a:extLst>
            </p:cNvPr>
            <p:cNvSpPr txBox="1"/>
            <p:nvPr/>
          </p:nvSpPr>
          <p:spPr>
            <a:xfrm rot="16200000">
              <a:off x="-738260" y="3281940"/>
              <a:ext cx="19920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Requirements</a:t>
              </a:r>
            </a:p>
          </p:txBody>
        </p:sp>
        <p:pic>
          <p:nvPicPr>
            <p:cNvPr id="209" name="Picture 208">
              <a:extLst>
                <a:ext uri="{FF2B5EF4-FFF2-40B4-BE49-F238E27FC236}">
                  <a16:creationId xmlns:a16="http://schemas.microsoft.com/office/drawing/2014/main" xmlns="" id="{F08704A4-CABE-4989-8BF7-C10A6BB40E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10" name="Group 209">
            <a:extLst>
              <a:ext uri="{FF2B5EF4-FFF2-40B4-BE49-F238E27FC236}">
                <a16:creationId xmlns:a16="http://schemas.microsoft.com/office/drawing/2014/main" xmlns="" id="{066ACF4C-6F8C-46FC-8362-2E05C90EEAFA}"/>
              </a:ext>
            </a:extLst>
          </p:cNvPr>
          <p:cNvGrpSpPr/>
          <p:nvPr/>
        </p:nvGrpSpPr>
        <p:grpSpPr>
          <a:xfrm>
            <a:off x="-1195649" y="50463"/>
            <a:ext cx="12482920" cy="6858000"/>
            <a:chOff x="-290920" y="0"/>
            <a:chExt cx="12482920" cy="6858000"/>
          </a:xfrm>
        </p:grpSpPr>
        <p:sp>
          <p:nvSpPr>
            <p:cNvPr id="211" name="Rectangle 210">
              <a:extLst>
                <a:ext uri="{FF2B5EF4-FFF2-40B4-BE49-F238E27FC236}">
                  <a16:creationId xmlns:a16="http://schemas.microsoft.com/office/drawing/2014/main" xmlns="" id="{4F373113-18F1-4443-9A8E-5EF06C1D2FEA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2" name="Freeform: Shape 51">
              <a:extLst>
                <a:ext uri="{FF2B5EF4-FFF2-40B4-BE49-F238E27FC236}">
                  <a16:creationId xmlns:a16="http://schemas.microsoft.com/office/drawing/2014/main" xmlns="" id="{8F99D053-FB83-41F1-B2CB-C10918BC99BC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xmlns="" id="{7F4373C1-3934-47C3-8F36-E2FB2615CA87}"/>
                </a:ext>
              </a:extLst>
            </p:cNvPr>
            <p:cNvSpPr txBox="1"/>
            <p:nvPr/>
          </p:nvSpPr>
          <p:spPr>
            <a:xfrm rot="16200000">
              <a:off x="10872792" y="3287066"/>
              <a:ext cx="19920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smtClean="0">
                  <a:solidFill>
                    <a:srgbClr val="F0EEF0"/>
                  </a:solidFill>
                  <a:latin typeface="Tw Cen MT" panose="020B0602020104020603" pitchFamily="34" charset="0"/>
                </a:rPr>
                <a:t>2DAnimation</a:t>
              </a:r>
              <a:endParaRPr lang="en-US" sz="24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214" name="Picture 213">
              <a:extLst>
                <a:ext uri="{FF2B5EF4-FFF2-40B4-BE49-F238E27FC236}">
                  <a16:creationId xmlns:a16="http://schemas.microsoft.com/office/drawing/2014/main" xmlns="" id="{5A5E18E8-5A3E-4F1D-8254-6193AA55C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20" name="Group 219">
            <a:extLst>
              <a:ext uri="{FF2B5EF4-FFF2-40B4-BE49-F238E27FC236}">
                <a16:creationId xmlns:a16="http://schemas.microsoft.com/office/drawing/2014/main" xmlns="" id="{C8A16B82-6A3C-46F5-8D32-072FDF89864A}"/>
              </a:ext>
            </a:extLst>
          </p:cNvPr>
          <p:cNvGrpSpPr/>
          <p:nvPr/>
        </p:nvGrpSpPr>
        <p:grpSpPr>
          <a:xfrm>
            <a:off x="-1714920" y="28828"/>
            <a:ext cx="12513698" cy="6858000"/>
            <a:chOff x="-290920" y="0"/>
            <a:chExt cx="12513698" cy="6858000"/>
          </a:xfrm>
        </p:grpSpPr>
        <p:sp>
          <p:nvSpPr>
            <p:cNvPr id="221" name="Rectangle 220">
              <a:extLst>
                <a:ext uri="{FF2B5EF4-FFF2-40B4-BE49-F238E27FC236}">
                  <a16:creationId xmlns:a16="http://schemas.microsoft.com/office/drawing/2014/main" xmlns="" id="{2F391CEE-E392-4A9D-BD11-6954B994FB42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2" name="Freeform: Shape 20">
              <a:extLst>
                <a:ext uri="{FF2B5EF4-FFF2-40B4-BE49-F238E27FC236}">
                  <a16:creationId xmlns:a16="http://schemas.microsoft.com/office/drawing/2014/main" xmlns="" id="{7AC43ACA-5000-40E2-80D3-19833F9F1A3F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xmlns="" id="{BE022673-C77C-4E8F-AF41-8B283703E87E}"/>
                </a:ext>
              </a:extLst>
            </p:cNvPr>
            <p:cNvSpPr txBox="1"/>
            <p:nvPr/>
          </p:nvSpPr>
          <p:spPr>
            <a:xfrm rot="16200000">
              <a:off x="10872792" y="3163955"/>
              <a:ext cx="199208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smtClean="0">
                  <a:solidFill>
                    <a:srgbClr val="F0EEF0"/>
                  </a:solidFill>
                  <a:latin typeface="Tw Cen MT" panose="020B0602020104020603" pitchFamily="34" charset="0"/>
                </a:rPr>
                <a:t>Objective</a:t>
              </a:r>
            </a:p>
            <a:p>
              <a:pPr algn="ctr"/>
              <a:r>
                <a:rPr lang="en-US" sz="2000" b="1" dirty="0" smtClean="0">
                  <a:solidFill>
                    <a:srgbClr val="F0EEF0"/>
                  </a:solidFill>
                  <a:latin typeface="Tw Cen MT" panose="020B0602020104020603" pitchFamily="34" charset="0"/>
                </a:rPr>
                <a:t>Selection</a:t>
              </a:r>
              <a:endParaRPr lang="en-US" sz="20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224" name="Picture 223">
              <a:extLst>
                <a:ext uri="{FF2B5EF4-FFF2-40B4-BE49-F238E27FC236}">
                  <a16:creationId xmlns:a16="http://schemas.microsoft.com/office/drawing/2014/main" xmlns="" id="{E8AD023B-AE8D-405F-90E6-27B0D4707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25" name="Group 224">
            <a:extLst>
              <a:ext uri="{FF2B5EF4-FFF2-40B4-BE49-F238E27FC236}">
                <a16:creationId xmlns:a16="http://schemas.microsoft.com/office/drawing/2014/main" xmlns="" id="{69A27401-3327-4871-86AC-B461CA62C3AC}"/>
              </a:ext>
            </a:extLst>
          </p:cNvPr>
          <p:cNvGrpSpPr/>
          <p:nvPr/>
        </p:nvGrpSpPr>
        <p:grpSpPr>
          <a:xfrm>
            <a:off x="-1276527" y="26146"/>
            <a:ext cx="11447501" cy="6858000"/>
            <a:chOff x="213096" y="0"/>
            <a:chExt cx="11447501" cy="6858000"/>
          </a:xfrm>
        </p:grpSpPr>
        <p:sp>
          <p:nvSpPr>
            <p:cNvPr id="226" name="Rectangle 225">
              <a:extLst>
                <a:ext uri="{FF2B5EF4-FFF2-40B4-BE49-F238E27FC236}">
                  <a16:creationId xmlns:a16="http://schemas.microsoft.com/office/drawing/2014/main" xmlns="" id="{706C029B-A799-4206-A656-A006D8F83990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7" name="Freeform: Shape 25">
              <a:extLst>
                <a:ext uri="{FF2B5EF4-FFF2-40B4-BE49-F238E27FC236}">
                  <a16:creationId xmlns:a16="http://schemas.microsoft.com/office/drawing/2014/main" xmlns="" id="{63328131-EC42-4D6D-A247-91FD3D23E58C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8" name="TextBox 227">
              <a:extLst>
                <a:ext uri="{FF2B5EF4-FFF2-40B4-BE49-F238E27FC236}">
                  <a16:creationId xmlns:a16="http://schemas.microsoft.com/office/drawing/2014/main" xmlns="" id="{3A728384-87ED-4E87-8F78-97EB653FDC67}"/>
                </a:ext>
              </a:extLst>
            </p:cNvPr>
            <p:cNvSpPr txBox="1"/>
            <p:nvPr/>
          </p:nvSpPr>
          <p:spPr>
            <a:xfrm rot="16200000">
              <a:off x="10341391" y="3198166"/>
              <a:ext cx="19920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smtClean="0">
                  <a:solidFill>
                    <a:srgbClr val="F0EEF0"/>
                  </a:solidFill>
                  <a:latin typeface="Tw Cen MT" panose="020B0602020104020603" pitchFamily="34" charset="0"/>
                </a:rPr>
                <a:t>Moving Wall</a:t>
              </a:r>
              <a:endParaRPr lang="en-US" sz="24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229" name="Picture 228">
              <a:extLst>
                <a:ext uri="{FF2B5EF4-FFF2-40B4-BE49-F238E27FC236}">
                  <a16:creationId xmlns:a16="http://schemas.microsoft.com/office/drawing/2014/main" xmlns="" id="{2B44F548-697F-412D-9B99-861C27246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30" name="Group 229">
            <a:extLst>
              <a:ext uri="{FF2B5EF4-FFF2-40B4-BE49-F238E27FC236}">
                <a16:creationId xmlns:a16="http://schemas.microsoft.com/office/drawing/2014/main" xmlns="" id="{066ACF4C-6F8C-46FC-8362-2E05C90EEAFA}"/>
              </a:ext>
            </a:extLst>
          </p:cNvPr>
          <p:cNvGrpSpPr/>
          <p:nvPr/>
        </p:nvGrpSpPr>
        <p:grpSpPr>
          <a:xfrm>
            <a:off x="-2793118" y="32715"/>
            <a:ext cx="12497976" cy="6858000"/>
            <a:chOff x="-257855" y="-13884"/>
            <a:chExt cx="12497976" cy="6858000"/>
          </a:xfrm>
        </p:grpSpPr>
        <p:sp>
          <p:nvSpPr>
            <p:cNvPr id="231" name="Rectangle 230">
              <a:extLst>
                <a:ext uri="{FF2B5EF4-FFF2-40B4-BE49-F238E27FC236}">
                  <a16:creationId xmlns:a16="http://schemas.microsoft.com/office/drawing/2014/main" xmlns="" id="{4F373113-18F1-4443-9A8E-5EF06C1D2FEA}"/>
                </a:ext>
              </a:extLst>
            </p:cNvPr>
            <p:cNvSpPr/>
            <p:nvPr/>
          </p:nvSpPr>
          <p:spPr>
            <a:xfrm>
              <a:off x="-257855" y="-13884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2" name="Freeform: Shape 51">
              <a:extLst>
                <a:ext uri="{FF2B5EF4-FFF2-40B4-BE49-F238E27FC236}">
                  <a16:creationId xmlns:a16="http://schemas.microsoft.com/office/drawing/2014/main" xmlns="" id="{8F99D053-FB83-41F1-B2CB-C10918BC99BC}"/>
                </a:ext>
              </a:extLst>
            </p:cNvPr>
            <p:cNvSpPr/>
            <p:nvPr/>
          </p:nvSpPr>
          <p:spPr>
            <a:xfrm>
              <a:off x="11071721" y="2338387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TextBox 232">
              <a:extLst>
                <a:ext uri="{FF2B5EF4-FFF2-40B4-BE49-F238E27FC236}">
                  <a16:creationId xmlns:a16="http://schemas.microsoft.com/office/drawing/2014/main" xmlns="" id="{7F4373C1-3934-47C3-8F36-E2FB2615CA87}"/>
                </a:ext>
              </a:extLst>
            </p:cNvPr>
            <p:cNvSpPr txBox="1"/>
            <p:nvPr/>
          </p:nvSpPr>
          <p:spPr>
            <a:xfrm rot="16200000">
              <a:off x="10872792" y="3163955"/>
              <a:ext cx="199208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smtClean="0">
                  <a:solidFill>
                    <a:srgbClr val="F0EEF0"/>
                  </a:solidFill>
                  <a:latin typeface="Tw Cen MT" panose="020B0602020104020603" pitchFamily="34" charset="0"/>
                </a:rPr>
                <a:t>Collision Detection</a:t>
              </a:r>
              <a:endParaRPr lang="en-US" sz="20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234" name="Picture 233">
              <a:extLst>
                <a:ext uri="{FF2B5EF4-FFF2-40B4-BE49-F238E27FC236}">
                  <a16:creationId xmlns:a16="http://schemas.microsoft.com/office/drawing/2014/main" xmlns="" id="{5A5E18E8-5A3E-4F1D-8254-6193AA55C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062358" y="3229783"/>
              <a:ext cx="530600" cy="530600"/>
            </a:xfrm>
            <a:prstGeom prst="rect">
              <a:avLst/>
            </a:prstGeom>
          </p:spPr>
        </p:pic>
      </p:grpSp>
      <p:grpSp>
        <p:nvGrpSpPr>
          <p:cNvPr id="218" name="Group 217">
            <a:extLst>
              <a:ext uri="{FF2B5EF4-FFF2-40B4-BE49-F238E27FC236}">
                <a16:creationId xmlns:a16="http://schemas.microsoft.com/office/drawing/2014/main" xmlns="" id="{066ACF4C-6F8C-46FC-8362-2E05C90EEAFA}"/>
              </a:ext>
            </a:extLst>
          </p:cNvPr>
          <p:cNvGrpSpPr/>
          <p:nvPr/>
        </p:nvGrpSpPr>
        <p:grpSpPr>
          <a:xfrm>
            <a:off x="-3425656" y="79161"/>
            <a:ext cx="12497976" cy="6858000"/>
            <a:chOff x="-257855" y="-13884"/>
            <a:chExt cx="12497976" cy="6858000"/>
          </a:xfrm>
        </p:grpSpPr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xmlns="" id="{4F373113-18F1-4443-9A8E-5EF06C1D2FEA}"/>
                </a:ext>
              </a:extLst>
            </p:cNvPr>
            <p:cNvSpPr/>
            <p:nvPr/>
          </p:nvSpPr>
          <p:spPr>
            <a:xfrm>
              <a:off x="-257855" y="-13884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5" name="Freeform: Shape 51">
              <a:extLst>
                <a:ext uri="{FF2B5EF4-FFF2-40B4-BE49-F238E27FC236}">
                  <a16:creationId xmlns:a16="http://schemas.microsoft.com/office/drawing/2014/main" xmlns="" id="{8F99D053-FB83-41F1-B2CB-C10918BC99BC}"/>
                </a:ext>
              </a:extLst>
            </p:cNvPr>
            <p:cNvSpPr/>
            <p:nvPr/>
          </p:nvSpPr>
          <p:spPr>
            <a:xfrm>
              <a:off x="11071721" y="2338387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6" name="TextBox 235">
              <a:extLst>
                <a:ext uri="{FF2B5EF4-FFF2-40B4-BE49-F238E27FC236}">
                  <a16:creationId xmlns:a16="http://schemas.microsoft.com/office/drawing/2014/main" xmlns="" id="{7F4373C1-3934-47C3-8F36-E2FB2615CA87}"/>
                </a:ext>
              </a:extLst>
            </p:cNvPr>
            <p:cNvSpPr txBox="1"/>
            <p:nvPr/>
          </p:nvSpPr>
          <p:spPr>
            <a:xfrm rot="16200000">
              <a:off x="10872792" y="3163956"/>
              <a:ext cx="199208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Moving Background</a:t>
              </a:r>
            </a:p>
          </p:txBody>
        </p:sp>
        <p:pic>
          <p:nvPicPr>
            <p:cNvPr id="237" name="Picture 236">
              <a:extLst>
                <a:ext uri="{FF2B5EF4-FFF2-40B4-BE49-F238E27FC236}">
                  <a16:creationId xmlns:a16="http://schemas.microsoft.com/office/drawing/2014/main" xmlns="" id="{5A5E18E8-5A3E-4F1D-8254-6193AA55C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pic>
        <p:nvPicPr>
          <p:cNvPr id="215" name="Content Placeholder 9"/>
          <p:cNvPicPr>
            <a:picLocks noChangeAspect="1"/>
          </p:cNvPicPr>
          <p:nvPr/>
        </p:nvPicPr>
        <p:blipFill rotWithShape="1">
          <a:blip r:embed="rId4"/>
          <a:srcRect l="19610" t="8193" r="33709" b="43301"/>
          <a:stretch/>
        </p:blipFill>
        <p:spPr>
          <a:xfrm>
            <a:off x="1457668" y="973675"/>
            <a:ext cx="6970526" cy="460525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18" y="987087"/>
            <a:ext cx="7806758" cy="5109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27659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airplane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Box 49">
            <a:extLst>
              <a:ext uri="{FF2B5EF4-FFF2-40B4-BE49-F238E27FC236}">
                <a16:creationId xmlns:a16="http://schemas.microsoft.com/office/drawing/2014/main" xmlns="" id="{9EB0FD16-689C-476C-8309-C7173C257513}"/>
              </a:ext>
            </a:extLst>
          </p:cNvPr>
          <p:cNvSpPr txBox="1"/>
          <p:nvPr/>
        </p:nvSpPr>
        <p:spPr>
          <a:xfrm>
            <a:off x="3987081" y="802714"/>
            <a:ext cx="7278915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800" dirty="0">
                <a:solidFill>
                  <a:srgbClr val="FF5969"/>
                </a:solidFill>
                <a:latin typeface="Tw Cen MT" panose="020B0602020104020603" pitchFamily="34" charset="0"/>
              </a:rPr>
              <a:t>WELCOME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xmlns="" id="{4F202974-31A3-4642-B671-F0DBBB7B4663}"/>
              </a:ext>
            </a:extLst>
          </p:cNvPr>
          <p:cNvSpPr txBox="1"/>
          <p:nvPr/>
        </p:nvSpPr>
        <p:spPr>
          <a:xfrm>
            <a:off x="3856454" y="2710929"/>
            <a:ext cx="7278915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100" dirty="0" smtClean="0">
                <a:solidFill>
                  <a:srgbClr val="52CBBE"/>
                </a:solidFill>
                <a:latin typeface="Tw Cen MT" panose="020B0602020104020603" pitchFamily="34" charset="0"/>
              </a:rPr>
              <a:t>To Our Project Presentation</a:t>
            </a:r>
            <a:endParaRPr lang="en-US" sz="4100" dirty="0">
              <a:solidFill>
                <a:srgbClr val="52CBBE"/>
              </a:solidFill>
              <a:latin typeface="Tw Cen MT" panose="020B0602020104020603" pitchFamily="34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xmlns="" id="{C8A16B82-6A3C-46F5-8D32-072FDF89864A}"/>
              </a:ext>
            </a:extLst>
          </p:cNvPr>
          <p:cNvGrpSpPr/>
          <p:nvPr/>
        </p:nvGrpSpPr>
        <p:grpSpPr>
          <a:xfrm>
            <a:off x="-9230333" y="0"/>
            <a:ext cx="12482920" cy="6858000"/>
            <a:chOff x="-290920" y="0"/>
            <a:chExt cx="12482920" cy="685800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xmlns="" id="{2F391CEE-E392-4A9D-BD11-6954B994FB42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xmlns="" id="{7AC43ACA-5000-40E2-80D3-19833F9F1A3F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xmlns="" id="{BE022673-C77C-4E8F-AF41-8B283703E87E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about</a:t>
              </a: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xmlns="" id="{E8AD023B-AE8D-405F-90E6-27B0D4707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xmlns="" id="{69A27401-3327-4871-86AC-B461CA62C3AC}"/>
              </a:ext>
            </a:extLst>
          </p:cNvPr>
          <p:cNvGrpSpPr/>
          <p:nvPr/>
        </p:nvGrpSpPr>
        <p:grpSpPr>
          <a:xfrm>
            <a:off x="-8798784" y="0"/>
            <a:ext cx="11447503" cy="6858000"/>
            <a:chOff x="213096" y="0"/>
            <a:chExt cx="11447503" cy="685800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xmlns="" id="{706C029B-A799-4206-A656-A006D8F83990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xmlns="" id="{63328131-EC42-4D6D-A247-91FD3D23E58C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xmlns="" id="{3A728384-87ED-4E87-8F78-97EB653FDC67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history</a:t>
              </a: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xmlns="" id="{2B44F548-697F-412D-9B99-861C27246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xmlns="" id="{C0099890-786A-4F87-960D-5DADE5168909}"/>
              </a:ext>
            </a:extLst>
          </p:cNvPr>
          <p:cNvGrpSpPr/>
          <p:nvPr/>
        </p:nvGrpSpPr>
        <p:grpSpPr>
          <a:xfrm>
            <a:off x="-7847639" y="0"/>
            <a:ext cx="9961092" cy="6858000"/>
            <a:chOff x="491575" y="0"/>
            <a:chExt cx="9961092" cy="685800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xmlns="" id="{CE9AAB1E-3A13-4745-A574-9EE6806378C9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xmlns="" id="{1BC0F905-3F71-4932-B130-39D508C4D117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xmlns="" id="{93EC5869-A976-4328-A864-2BB04E7E7BFC}"/>
                </a:ext>
              </a:extLst>
            </p:cNvPr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timeline</a:t>
              </a:r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xmlns="" id="{7C8E4AB7-ADC0-4FEE-AE7A-994F5DAD3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0E4F6447-6163-4D6A-A8D2-BD63B6CB3A42}"/>
              </a:ext>
            </a:extLst>
          </p:cNvPr>
          <p:cNvGrpSpPr/>
          <p:nvPr/>
        </p:nvGrpSpPr>
        <p:grpSpPr>
          <a:xfrm>
            <a:off x="-7985197" y="0"/>
            <a:ext cx="9574094" cy="6858000"/>
            <a:chOff x="491575" y="0"/>
            <a:chExt cx="9574094" cy="685800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xmlns="" id="{5CB8CB55-9DEC-4367-900E-7257FE1B874F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xmlns="" id="{9DBAEDD6-7153-4AFF-BDC7-5A225B4B5642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xmlns="" id="{12F9D37B-DE70-4087-8A7F-BBA0BAF5B6CF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teams</a:t>
              </a:r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xmlns="" id="{6FA13E8D-3FCC-4EC2-BD8C-6CE7CA0ECD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xmlns="" id="{71382190-201C-4BAE-91F3-296A26671C96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xmlns="" id="{3FD3EE0D-FD02-4885-9AC0-03F414A9888F}"/>
              </a:ext>
            </a:extLst>
          </p:cNvPr>
          <p:cNvGrpSpPr/>
          <p:nvPr/>
        </p:nvGrpSpPr>
        <p:grpSpPr>
          <a:xfrm>
            <a:off x="-7638543" y="-1"/>
            <a:ext cx="8692332" cy="6858000"/>
            <a:chOff x="718505" y="-1"/>
            <a:chExt cx="8692332" cy="6858000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xmlns="" id="{60A9D552-2EF0-4DB4-9DC6-F52F2FD55E3C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xmlns="" id="{DA27D1F1-923F-4591-A07A-39E775B734F9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xmlns="" id="{0E895421-2372-4C7F-93D2-3B0353A6E7BD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services</a:t>
              </a:r>
            </a:p>
          </p:txBody>
        </p: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xmlns="" id="{1A9D6167-F7B8-4BFF-8BC5-2D13EF0CFF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xmlns="" id="{76789F00-2688-429D-926C-15F83152FDBE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xmlns="" id="{FF862AB6-114D-4C6A-B849-5A11B3650265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xmlns="" id="{30105858-8A3E-4676-96A7-18C1A74E36F4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xmlns="" id="{8A634BD7-1512-45B6-AFE4-1EEA636625CB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follow</a:t>
              </a:r>
            </a:p>
          </p:txBody>
        </p: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xmlns="" id="{F08704A4-CABE-4989-8BF7-C10A6BB40E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2" name="TextBox 1"/>
          <p:cNvSpPr txBox="1"/>
          <p:nvPr/>
        </p:nvSpPr>
        <p:spPr>
          <a:xfrm>
            <a:off x="3987081" y="3593407"/>
            <a:ext cx="61395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accent1">
                    <a:lumMod val="50000"/>
                  </a:schemeClr>
                </a:solidFill>
                <a:latin typeface="Algerian" panose="04020705040A02060702" pitchFamily="82" charset="0"/>
              </a:rPr>
              <a:t>Flappy Bird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0390" y="3593407"/>
            <a:ext cx="1494979" cy="1215940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prst="convex"/>
          </a:sp3d>
        </p:spPr>
      </p:pic>
      <p:grpSp>
        <p:nvGrpSpPr>
          <p:cNvPr id="100" name="Group 99">
            <a:extLst>
              <a:ext uri="{FF2B5EF4-FFF2-40B4-BE49-F238E27FC236}">
                <a16:creationId xmlns:a16="http://schemas.microsoft.com/office/drawing/2014/main" xmlns="" id="{066ACF4C-6F8C-46FC-8362-2E05C90EEAFA}"/>
              </a:ext>
            </a:extLst>
          </p:cNvPr>
          <p:cNvGrpSpPr/>
          <p:nvPr/>
        </p:nvGrpSpPr>
        <p:grpSpPr>
          <a:xfrm>
            <a:off x="-12492093" y="0"/>
            <a:ext cx="12482920" cy="6858000"/>
            <a:chOff x="-290920" y="0"/>
            <a:chExt cx="12482920" cy="6858000"/>
          </a:xfrm>
        </p:grpSpPr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xmlns="" id="{4F373113-18F1-4443-9A8E-5EF06C1D2FEA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2" name="Freeform: Shape 51">
              <a:extLst>
                <a:ext uri="{FF2B5EF4-FFF2-40B4-BE49-F238E27FC236}">
                  <a16:creationId xmlns:a16="http://schemas.microsoft.com/office/drawing/2014/main" xmlns="" id="{8F99D053-FB83-41F1-B2CB-C10918BC99BC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xmlns="" id="{7F4373C1-3934-47C3-8F36-E2FB2615CA87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about</a:t>
              </a:r>
            </a:p>
          </p:txBody>
        </p:sp>
        <p:pic>
          <p:nvPicPr>
            <p:cNvPr id="104" name="Picture 103">
              <a:extLst>
                <a:ext uri="{FF2B5EF4-FFF2-40B4-BE49-F238E27FC236}">
                  <a16:creationId xmlns:a16="http://schemas.microsoft.com/office/drawing/2014/main" xmlns="" id="{5A5E18E8-5A3E-4F1D-8254-6193AA55C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xmlns="" id="{066ACF4C-6F8C-46FC-8362-2E05C90EEAFA}"/>
              </a:ext>
            </a:extLst>
          </p:cNvPr>
          <p:cNvGrpSpPr/>
          <p:nvPr/>
        </p:nvGrpSpPr>
        <p:grpSpPr>
          <a:xfrm>
            <a:off x="-12497653" y="20944"/>
            <a:ext cx="12482920" cy="6858000"/>
            <a:chOff x="-290920" y="0"/>
            <a:chExt cx="12482920" cy="6858000"/>
          </a:xfrm>
        </p:grpSpPr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xmlns="" id="{4F373113-18F1-4443-9A8E-5EF06C1D2FEA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2" name="Freeform: Shape 51">
              <a:extLst>
                <a:ext uri="{FF2B5EF4-FFF2-40B4-BE49-F238E27FC236}">
                  <a16:creationId xmlns:a16="http://schemas.microsoft.com/office/drawing/2014/main" xmlns="" id="{8F99D053-FB83-41F1-B2CB-C10918BC99BC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xmlns="" id="{7F4373C1-3934-47C3-8F36-E2FB2615CA87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about</a:t>
              </a:r>
            </a:p>
          </p:txBody>
        </p:sp>
        <p:pic>
          <p:nvPicPr>
            <p:cNvPr id="114" name="Picture 113">
              <a:extLst>
                <a:ext uri="{FF2B5EF4-FFF2-40B4-BE49-F238E27FC236}">
                  <a16:creationId xmlns:a16="http://schemas.microsoft.com/office/drawing/2014/main" xmlns="" id="{5A5E18E8-5A3E-4F1D-8254-6193AA55C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xmlns="" id="{066ACF4C-6F8C-46FC-8362-2E05C90EEAFA}"/>
              </a:ext>
            </a:extLst>
          </p:cNvPr>
          <p:cNvGrpSpPr/>
          <p:nvPr/>
        </p:nvGrpSpPr>
        <p:grpSpPr>
          <a:xfrm>
            <a:off x="-13014163" y="0"/>
            <a:ext cx="12482920" cy="6858000"/>
            <a:chOff x="-290920" y="0"/>
            <a:chExt cx="12482920" cy="6858000"/>
          </a:xfrm>
        </p:grpSpPr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xmlns="" id="{4F373113-18F1-4443-9A8E-5EF06C1D2FEA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7" name="Freeform: Shape 51">
              <a:extLst>
                <a:ext uri="{FF2B5EF4-FFF2-40B4-BE49-F238E27FC236}">
                  <a16:creationId xmlns:a16="http://schemas.microsoft.com/office/drawing/2014/main" xmlns="" id="{8F99D053-FB83-41F1-B2CB-C10918BC99BC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xmlns="" id="{7F4373C1-3934-47C3-8F36-E2FB2615CA87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about</a:t>
              </a:r>
            </a:p>
          </p:txBody>
        </p:sp>
        <p:pic>
          <p:nvPicPr>
            <p:cNvPr id="119" name="Picture 118">
              <a:extLst>
                <a:ext uri="{FF2B5EF4-FFF2-40B4-BE49-F238E27FC236}">
                  <a16:creationId xmlns:a16="http://schemas.microsoft.com/office/drawing/2014/main" xmlns="" id="{5A5E18E8-5A3E-4F1D-8254-6193AA55C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xmlns="" id="{C8A16B82-6A3C-46F5-8D32-072FDF89864A}"/>
              </a:ext>
            </a:extLst>
          </p:cNvPr>
          <p:cNvGrpSpPr/>
          <p:nvPr/>
        </p:nvGrpSpPr>
        <p:grpSpPr>
          <a:xfrm>
            <a:off x="-13516581" y="20944"/>
            <a:ext cx="12482920" cy="6858000"/>
            <a:chOff x="-290920" y="0"/>
            <a:chExt cx="12482920" cy="6858000"/>
          </a:xfrm>
        </p:grpSpPr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xmlns="" id="{2F391CEE-E392-4A9D-BD11-6954B994FB42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2" name="Freeform: Shape 20">
              <a:extLst>
                <a:ext uri="{FF2B5EF4-FFF2-40B4-BE49-F238E27FC236}">
                  <a16:creationId xmlns:a16="http://schemas.microsoft.com/office/drawing/2014/main" xmlns="" id="{7AC43ACA-5000-40E2-80D3-19833F9F1A3F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xmlns="" id="{BE022673-C77C-4E8F-AF41-8B283703E87E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about</a:t>
              </a:r>
            </a:p>
          </p:txBody>
        </p:sp>
        <p:pic>
          <p:nvPicPr>
            <p:cNvPr id="124" name="Picture 123">
              <a:extLst>
                <a:ext uri="{FF2B5EF4-FFF2-40B4-BE49-F238E27FC236}">
                  <a16:creationId xmlns:a16="http://schemas.microsoft.com/office/drawing/2014/main" xmlns="" id="{E8AD023B-AE8D-405F-90E6-27B0D4707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xmlns="" id="{69A27401-3327-4871-86AC-B461CA62C3AC}"/>
              </a:ext>
            </a:extLst>
          </p:cNvPr>
          <p:cNvGrpSpPr/>
          <p:nvPr/>
        </p:nvGrpSpPr>
        <p:grpSpPr>
          <a:xfrm>
            <a:off x="-13012565" y="20944"/>
            <a:ext cx="11447503" cy="6858000"/>
            <a:chOff x="213096" y="0"/>
            <a:chExt cx="11447503" cy="6858000"/>
          </a:xfrm>
        </p:grpSpPr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xmlns="" id="{706C029B-A799-4206-A656-A006D8F83990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7" name="Freeform: Shape 25">
              <a:extLst>
                <a:ext uri="{FF2B5EF4-FFF2-40B4-BE49-F238E27FC236}">
                  <a16:creationId xmlns:a16="http://schemas.microsoft.com/office/drawing/2014/main" xmlns="" id="{63328131-EC42-4D6D-A247-91FD3D23E58C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xmlns="" id="{3A728384-87ED-4E87-8F78-97EB653FDC67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history</a:t>
              </a:r>
            </a:p>
          </p:txBody>
        </p:sp>
        <p:pic>
          <p:nvPicPr>
            <p:cNvPr id="129" name="Picture 128">
              <a:extLst>
                <a:ext uri="{FF2B5EF4-FFF2-40B4-BE49-F238E27FC236}">
                  <a16:creationId xmlns:a16="http://schemas.microsoft.com/office/drawing/2014/main" xmlns="" id="{2B44F548-697F-412D-9B99-861C27246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xmlns="" id="{C8A16B82-6A3C-46F5-8D32-072FDF89864A}"/>
              </a:ext>
            </a:extLst>
          </p:cNvPr>
          <p:cNvGrpSpPr/>
          <p:nvPr/>
        </p:nvGrpSpPr>
        <p:grpSpPr>
          <a:xfrm>
            <a:off x="-8495839" y="5204"/>
            <a:ext cx="12482920" cy="6858000"/>
            <a:chOff x="-290920" y="0"/>
            <a:chExt cx="12482920" cy="6858000"/>
          </a:xfrm>
        </p:grpSpPr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xmlns="" id="{2F391CEE-E392-4A9D-BD11-6954B994FB42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2" name="Freeform: Shape 20">
              <a:extLst>
                <a:ext uri="{FF2B5EF4-FFF2-40B4-BE49-F238E27FC236}">
                  <a16:creationId xmlns:a16="http://schemas.microsoft.com/office/drawing/2014/main" xmlns="" id="{7AC43ACA-5000-40E2-80D3-19833F9F1A3F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xmlns="" id="{BE022673-C77C-4E8F-AF41-8B283703E87E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about</a:t>
              </a:r>
            </a:p>
          </p:txBody>
        </p:sp>
        <p:pic>
          <p:nvPicPr>
            <p:cNvPr id="134" name="Picture 133">
              <a:extLst>
                <a:ext uri="{FF2B5EF4-FFF2-40B4-BE49-F238E27FC236}">
                  <a16:creationId xmlns:a16="http://schemas.microsoft.com/office/drawing/2014/main" xmlns="" id="{E8AD023B-AE8D-405F-90E6-27B0D4707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xmlns="" id="{69A27401-3327-4871-86AC-B461CA62C3AC}"/>
              </a:ext>
            </a:extLst>
          </p:cNvPr>
          <p:cNvGrpSpPr/>
          <p:nvPr/>
        </p:nvGrpSpPr>
        <p:grpSpPr>
          <a:xfrm>
            <a:off x="-8064290" y="5204"/>
            <a:ext cx="11447503" cy="6858000"/>
            <a:chOff x="213096" y="0"/>
            <a:chExt cx="11447503" cy="6858000"/>
          </a:xfrm>
        </p:grpSpPr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xmlns="" id="{706C029B-A799-4206-A656-A006D8F83990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7" name="Freeform: Shape 25">
              <a:extLst>
                <a:ext uri="{FF2B5EF4-FFF2-40B4-BE49-F238E27FC236}">
                  <a16:creationId xmlns:a16="http://schemas.microsoft.com/office/drawing/2014/main" xmlns="" id="{63328131-EC42-4D6D-A247-91FD3D23E58C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xmlns="" id="{3A728384-87ED-4E87-8F78-97EB653FDC67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history</a:t>
              </a:r>
            </a:p>
          </p:txBody>
        </p:sp>
        <p:pic>
          <p:nvPicPr>
            <p:cNvPr id="139" name="Picture 138">
              <a:extLst>
                <a:ext uri="{FF2B5EF4-FFF2-40B4-BE49-F238E27FC236}">
                  <a16:creationId xmlns:a16="http://schemas.microsoft.com/office/drawing/2014/main" xmlns="" id="{2B44F548-697F-412D-9B99-861C27246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xmlns="" id="{C0099890-786A-4F87-960D-5DADE5168909}"/>
              </a:ext>
            </a:extLst>
          </p:cNvPr>
          <p:cNvGrpSpPr/>
          <p:nvPr/>
        </p:nvGrpSpPr>
        <p:grpSpPr>
          <a:xfrm>
            <a:off x="-7113145" y="5204"/>
            <a:ext cx="9961092" cy="6858000"/>
            <a:chOff x="491575" y="0"/>
            <a:chExt cx="9961092" cy="6858000"/>
          </a:xfrm>
        </p:grpSpPr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xmlns="" id="{CE9AAB1E-3A13-4745-A574-9EE6806378C9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Freeform: Shape 30">
              <a:extLst>
                <a:ext uri="{FF2B5EF4-FFF2-40B4-BE49-F238E27FC236}">
                  <a16:creationId xmlns:a16="http://schemas.microsoft.com/office/drawing/2014/main" xmlns="" id="{1BC0F905-3F71-4932-B130-39D508C4D117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xmlns="" id="{93EC5869-A976-4328-A864-2BB04E7E7BFC}"/>
                </a:ext>
              </a:extLst>
            </p:cNvPr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timeline</a:t>
              </a:r>
            </a:p>
          </p:txBody>
        </p:sp>
        <p:pic>
          <p:nvPicPr>
            <p:cNvPr id="144" name="Picture 143">
              <a:extLst>
                <a:ext uri="{FF2B5EF4-FFF2-40B4-BE49-F238E27FC236}">
                  <a16:creationId xmlns:a16="http://schemas.microsoft.com/office/drawing/2014/main" xmlns="" id="{7C8E4AB7-ADC0-4FEE-AE7A-994F5DAD3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xmlns="" id="{0E4F6447-6163-4D6A-A8D2-BD63B6CB3A42}"/>
              </a:ext>
            </a:extLst>
          </p:cNvPr>
          <p:cNvGrpSpPr/>
          <p:nvPr/>
        </p:nvGrpSpPr>
        <p:grpSpPr>
          <a:xfrm>
            <a:off x="-7250703" y="5204"/>
            <a:ext cx="9574094" cy="6858000"/>
            <a:chOff x="491575" y="0"/>
            <a:chExt cx="9574094" cy="6858000"/>
          </a:xfrm>
        </p:grpSpPr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xmlns="" id="{5CB8CB55-9DEC-4367-900E-7257FE1B874F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Freeform: Shape 35">
              <a:extLst>
                <a:ext uri="{FF2B5EF4-FFF2-40B4-BE49-F238E27FC236}">
                  <a16:creationId xmlns:a16="http://schemas.microsoft.com/office/drawing/2014/main" xmlns="" id="{9DBAEDD6-7153-4AFF-BDC7-5A225B4B5642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xmlns="" id="{12F9D37B-DE70-4087-8A7F-BBA0BAF5B6CF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teams</a:t>
              </a:r>
            </a:p>
          </p:txBody>
        </p:sp>
        <p:pic>
          <p:nvPicPr>
            <p:cNvPr id="149" name="Picture 148">
              <a:extLst>
                <a:ext uri="{FF2B5EF4-FFF2-40B4-BE49-F238E27FC236}">
                  <a16:creationId xmlns:a16="http://schemas.microsoft.com/office/drawing/2014/main" xmlns="" id="{6FA13E8D-3FCC-4EC2-BD8C-6CE7CA0ECD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xmlns="" id="{3FD3EE0D-FD02-4885-9AC0-03F414A9888F}"/>
              </a:ext>
            </a:extLst>
          </p:cNvPr>
          <p:cNvGrpSpPr/>
          <p:nvPr/>
        </p:nvGrpSpPr>
        <p:grpSpPr>
          <a:xfrm>
            <a:off x="-6904049" y="5203"/>
            <a:ext cx="8692332" cy="6858000"/>
            <a:chOff x="718505" y="-1"/>
            <a:chExt cx="8692332" cy="6858000"/>
          </a:xfrm>
        </p:grpSpPr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xmlns="" id="{60A9D552-2EF0-4DB4-9DC6-F52F2FD55E3C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Freeform: Shape 41">
              <a:extLst>
                <a:ext uri="{FF2B5EF4-FFF2-40B4-BE49-F238E27FC236}">
                  <a16:creationId xmlns:a16="http://schemas.microsoft.com/office/drawing/2014/main" xmlns="" id="{DA27D1F1-923F-4591-A07A-39E775B734F9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xmlns="" id="{0E895421-2372-4C7F-93D2-3B0353A6E7BD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services</a:t>
              </a:r>
            </a:p>
          </p:txBody>
        </p:sp>
        <p:pic>
          <p:nvPicPr>
            <p:cNvPr id="154" name="Picture 153">
              <a:extLst>
                <a:ext uri="{FF2B5EF4-FFF2-40B4-BE49-F238E27FC236}">
                  <a16:creationId xmlns:a16="http://schemas.microsoft.com/office/drawing/2014/main" xmlns="" id="{1A9D6167-F7B8-4BFF-8BC5-2D13EF0CFF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xmlns="" id="{76789F00-2688-429D-926C-15F83152FDBE}"/>
              </a:ext>
            </a:extLst>
          </p:cNvPr>
          <p:cNvGrpSpPr/>
          <p:nvPr/>
        </p:nvGrpSpPr>
        <p:grpSpPr>
          <a:xfrm>
            <a:off x="-8660588" y="5203"/>
            <a:ext cx="9927504" cy="6858000"/>
            <a:chOff x="-9337032" y="-1"/>
            <a:chExt cx="9927504" cy="6858000"/>
          </a:xfrm>
        </p:grpSpPr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xmlns="" id="{FF862AB6-114D-4C6A-B849-5A11B3650265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7" name="Freeform: Shape 46">
              <a:extLst>
                <a:ext uri="{FF2B5EF4-FFF2-40B4-BE49-F238E27FC236}">
                  <a16:creationId xmlns:a16="http://schemas.microsoft.com/office/drawing/2014/main" xmlns="" id="{30105858-8A3E-4676-96A7-18C1A74E36F4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xmlns="" id="{8A634BD7-1512-45B6-AFE4-1EEA636625CB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follow</a:t>
              </a:r>
            </a:p>
          </p:txBody>
        </p:sp>
        <p:pic>
          <p:nvPicPr>
            <p:cNvPr id="159" name="Picture 158">
              <a:extLst>
                <a:ext uri="{FF2B5EF4-FFF2-40B4-BE49-F238E27FC236}">
                  <a16:creationId xmlns:a16="http://schemas.microsoft.com/office/drawing/2014/main" xmlns="" id="{F08704A4-CABE-4989-8BF7-C10A6BB40E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60" name="Group 159">
            <a:extLst>
              <a:ext uri="{FF2B5EF4-FFF2-40B4-BE49-F238E27FC236}">
                <a16:creationId xmlns:a16="http://schemas.microsoft.com/office/drawing/2014/main" xmlns="" id="{066ACF4C-6F8C-46FC-8362-2E05C90EEAFA}"/>
              </a:ext>
            </a:extLst>
          </p:cNvPr>
          <p:cNvGrpSpPr/>
          <p:nvPr/>
        </p:nvGrpSpPr>
        <p:grpSpPr>
          <a:xfrm>
            <a:off x="-11763159" y="26148"/>
            <a:ext cx="12482920" cy="6858000"/>
            <a:chOff x="-290920" y="0"/>
            <a:chExt cx="12482920" cy="6858000"/>
          </a:xfrm>
        </p:grpSpPr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xmlns="" id="{4F373113-18F1-4443-9A8E-5EF06C1D2FEA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2" name="Freeform: Shape 51">
              <a:extLst>
                <a:ext uri="{FF2B5EF4-FFF2-40B4-BE49-F238E27FC236}">
                  <a16:creationId xmlns:a16="http://schemas.microsoft.com/office/drawing/2014/main" xmlns="" id="{8F99D053-FB83-41F1-B2CB-C10918BC99BC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xmlns="" id="{7F4373C1-3934-47C3-8F36-E2FB2615CA87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about</a:t>
              </a:r>
            </a:p>
          </p:txBody>
        </p:sp>
        <p:pic>
          <p:nvPicPr>
            <p:cNvPr id="164" name="Picture 163">
              <a:extLst>
                <a:ext uri="{FF2B5EF4-FFF2-40B4-BE49-F238E27FC236}">
                  <a16:creationId xmlns:a16="http://schemas.microsoft.com/office/drawing/2014/main" xmlns="" id="{5A5E18E8-5A3E-4F1D-8254-6193AA55C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65" name="Group 164">
            <a:extLst>
              <a:ext uri="{FF2B5EF4-FFF2-40B4-BE49-F238E27FC236}">
                <a16:creationId xmlns:a16="http://schemas.microsoft.com/office/drawing/2014/main" xmlns="" id="{066ACF4C-6F8C-46FC-8362-2E05C90EEAFA}"/>
              </a:ext>
            </a:extLst>
          </p:cNvPr>
          <p:cNvGrpSpPr/>
          <p:nvPr/>
        </p:nvGrpSpPr>
        <p:grpSpPr>
          <a:xfrm>
            <a:off x="-12279669" y="5204"/>
            <a:ext cx="12482920" cy="6858000"/>
            <a:chOff x="-290920" y="0"/>
            <a:chExt cx="12482920" cy="6858000"/>
          </a:xfrm>
        </p:grpSpPr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xmlns="" id="{4F373113-18F1-4443-9A8E-5EF06C1D2FEA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7" name="Freeform: Shape 51">
              <a:extLst>
                <a:ext uri="{FF2B5EF4-FFF2-40B4-BE49-F238E27FC236}">
                  <a16:creationId xmlns:a16="http://schemas.microsoft.com/office/drawing/2014/main" xmlns="" id="{8F99D053-FB83-41F1-B2CB-C10918BC99BC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xmlns="" id="{7F4373C1-3934-47C3-8F36-E2FB2615CA87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about</a:t>
              </a:r>
            </a:p>
          </p:txBody>
        </p:sp>
        <p:pic>
          <p:nvPicPr>
            <p:cNvPr id="169" name="Picture 168">
              <a:extLst>
                <a:ext uri="{FF2B5EF4-FFF2-40B4-BE49-F238E27FC236}">
                  <a16:creationId xmlns:a16="http://schemas.microsoft.com/office/drawing/2014/main" xmlns="" id="{5A5E18E8-5A3E-4F1D-8254-6193AA55C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70" name="Group 169">
            <a:extLst>
              <a:ext uri="{FF2B5EF4-FFF2-40B4-BE49-F238E27FC236}">
                <a16:creationId xmlns:a16="http://schemas.microsoft.com/office/drawing/2014/main" xmlns="" id="{C8A16B82-6A3C-46F5-8D32-072FDF89864A}"/>
              </a:ext>
            </a:extLst>
          </p:cNvPr>
          <p:cNvGrpSpPr/>
          <p:nvPr/>
        </p:nvGrpSpPr>
        <p:grpSpPr>
          <a:xfrm>
            <a:off x="-12782087" y="26148"/>
            <a:ext cx="12482920" cy="6858000"/>
            <a:chOff x="-290920" y="0"/>
            <a:chExt cx="12482920" cy="6858000"/>
          </a:xfrm>
        </p:grpSpPr>
        <p:sp>
          <p:nvSpPr>
            <p:cNvPr id="171" name="Rectangle 170">
              <a:extLst>
                <a:ext uri="{FF2B5EF4-FFF2-40B4-BE49-F238E27FC236}">
                  <a16:creationId xmlns:a16="http://schemas.microsoft.com/office/drawing/2014/main" xmlns="" id="{2F391CEE-E392-4A9D-BD11-6954B994FB42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2" name="Freeform: Shape 20">
              <a:extLst>
                <a:ext uri="{FF2B5EF4-FFF2-40B4-BE49-F238E27FC236}">
                  <a16:creationId xmlns:a16="http://schemas.microsoft.com/office/drawing/2014/main" xmlns="" id="{7AC43ACA-5000-40E2-80D3-19833F9F1A3F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xmlns="" id="{BE022673-C77C-4E8F-AF41-8B283703E87E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about</a:t>
              </a:r>
            </a:p>
          </p:txBody>
        </p:sp>
        <p:pic>
          <p:nvPicPr>
            <p:cNvPr id="174" name="Picture 173">
              <a:extLst>
                <a:ext uri="{FF2B5EF4-FFF2-40B4-BE49-F238E27FC236}">
                  <a16:creationId xmlns:a16="http://schemas.microsoft.com/office/drawing/2014/main" xmlns="" id="{E8AD023B-AE8D-405F-90E6-27B0D4707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75" name="Group 174">
            <a:extLst>
              <a:ext uri="{FF2B5EF4-FFF2-40B4-BE49-F238E27FC236}">
                <a16:creationId xmlns:a16="http://schemas.microsoft.com/office/drawing/2014/main" xmlns="" id="{69A27401-3327-4871-86AC-B461CA62C3AC}"/>
              </a:ext>
            </a:extLst>
          </p:cNvPr>
          <p:cNvGrpSpPr/>
          <p:nvPr/>
        </p:nvGrpSpPr>
        <p:grpSpPr>
          <a:xfrm>
            <a:off x="-12278071" y="26148"/>
            <a:ext cx="11447503" cy="6858000"/>
            <a:chOff x="213096" y="0"/>
            <a:chExt cx="11447503" cy="6858000"/>
          </a:xfrm>
        </p:grpSpPr>
        <p:sp>
          <p:nvSpPr>
            <p:cNvPr id="176" name="Rectangle 175">
              <a:extLst>
                <a:ext uri="{FF2B5EF4-FFF2-40B4-BE49-F238E27FC236}">
                  <a16:creationId xmlns:a16="http://schemas.microsoft.com/office/drawing/2014/main" xmlns="" id="{706C029B-A799-4206-A656-A006D8F83990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7" name="Freeform: Shape 25">
              <a:extLst>
                <a:ext uri="{FF2B5EF4-FFF2-40B4-BE49-F238E27FC236}">
                  <a16:creationId xmlns:a16="http://schemas.microsoft.com/office/drawing/2014/main" xmlns="" id="{63328131-EC42-4D6D-A247-91FD3D23E58C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xmlns="" id="{3A728384-87ED-4E87-8F78-97EB653FDC67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history</a:t>
              </a:r>
            </a:p>
          </p:txBody>
        </p:sp>
        <p:pic>
          <p:nvPicPr>
            <p:cNvPr id="179" name="Picture 178">
              <a:extLst>
                <a:ext uri="{FF2B5EF4-FFF2-40B4-BE49-F238E27FC236}">
                  <a16:creationId xmlns:a16="http://schemas.microsoft.com/office/drawing/2014/main" xmlns="" id="{2B44F548-697F-412D-9B99-861C27246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05" name="Group 204">
            <a:extLst>
              <a:ext uri="{FF2B5EF4-FFF2-40B4-BE49-F238E27FC236}">
                <a16:creationId xmlns:a16="http://schemas.microsoft.com/office/drawing/2014/main" xmlns="" id="{76789F00-2688-429D-926C-15F83152FDBE}"/>
              </a:ext>
            </a:extLst>
          </p:cNvPr>
          <p:cNvGrpSpPr/>
          <p:nvPr/>
        </p:nvGrpSpPr>
        <p:grpSpPr>
          <a:xfrm>
            <a:off x="2233659" y="-88482"/>
            <a:ext cx="9927504" cy="6858000"/>
            <a:chOff x="-9337032" y="-1"/>
            <a:chExt cx="9927504" cy="6858000"/>
          </a:xfrm>
        </p:grpSpPr>
        <p:sp>
          <p:nvSpPr>
            <p:cNvPr id="206" name="Rectangle 205">
              <a:extLst>
                <a:ext uri="{FF2B5EF4-FFF2-40B4-BE49-F238E27FC236}">
                  <a16:creationId xmlns:a16="http://schemas.microsoft.com/office/drawing/2014/main" xmlns="" id="{FF862AB6-114D-4C6A-B849-5A11B3650265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7" name="Freeform: Shape 46">
              <a:extLst>
                <a:ext uri="{FF2B5EF4-FFF2-40B4-BE49-F238E27FC236}">
                  <a16:creationId xmlns:a16="http://schemas.microsoft.com/office/drawing/2014/main" xmlns="" id="{30105858-8A3E-4676-96A7-18C1A74E36F4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xmlns="" id="{8A634BD7-1512-45B6-AFE4-1EEA636625CB}"/>
                </a:ext>
              </a:extLst>
            </p:cNvPr>
            <p:cNvSpPr txBox="1"/>
            <p:nvPr/>
          </p:nvSpPr>
          <p:spPr>
            <a:xfrm rot="16200000">
              <a:off x="-738260" y="3281940"/>
              <a:ext cx="19920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Requirements</a:t>
              </a:r>
            </a:p>
          </p:txBody>
        </p:sp>
        <p:pic>
          <p:nvPicPr>
            <p:cNvPr id="209" name="Picture 208">
              <a:extLst>
                <a:ext uri="{FF2B5EF4-FFF2-40B4-BE49-F238E27FC236}">
                  <a16:creationId xmlns:a16="http://schemas.microsoft.com/office/drawing/2014/main" xmlns="" id="{F08704A4-CABE-4989-8BF7-C10A6BB40E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20" name="Group 219">
            <a:extLst>
              <a:ext uri="{FF2B5EF4-FFF2-40B4-BE49-F238E27FC236}">
                <a16:creationId xmlns:a16="http://schemas.microsoft.com/office/drawing/2014/main" xmlns="" id="{C8A16B82-6A3C-46F5-8D32-072FDF89864A}"/>
              </a:ext>
            </a:extLst>
          </p:cNvPr>
          <p:cNvGrpSpPr/>
          <p:nvPr/>
        </p:nvGrpSpPr>
        <p:grpSpPr>
          <a:xfrm>
            <a:off x="-851822" y="-88482"/>
            <a:ext cx="12513698" cy="6858000"/>
            <a:chOff x="-290920" y="0"/>
            <a:chExt cx="12513698" cy="6858000"/>
          </a:xfrm>
        </p:grpSpPr>
        <p:sp>
          <p:nvSpPr>
            <p:cNvPr id="221" name="Rectangle 220">
              <a:extLst>
                <a:ext uri="{FF2B5EF4-FFF2-40B4-BE49-F238E27FC236}">
                  <a16:creationId xmlns:a16="http://schemas.microsoft.com/office/drawing/2014/main" xmlns="" id="{2F391CEE-E392-4A9D-BD11-6954B994FB42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2" name="Freeform: Shape 20">
              <a:extLst>
                <a:ext uri="{FF2B5EF4-FFF2-40B4-BE49-F238E27FC236}">
                  <a16:creationId xmlns:a16="http://schemas.microsoft.com/office/drawing/2014/main" xmlns="" id="{7AC43ACA-5000-40E2-80D3-19833F9F1A3F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xmlns="" id="{BE022673-C77C-4E8F-AF41-8B283703E87E}"/>
                </a:ext>
              </a:extLst>
            </p:cNvPr>
            <p:cNvSpPr txBox="1"/>
            <p:nvPr/>
          </p:nvSpPr>
          <p:spPr>
            <a:xfrm rot="16200000">
              <a:off x="10872792" y="3163955"/>
              <a:ext cx="199208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smtClean="0">
                  <a:solidFill>
                    <a:srgbClr val="F0EEF0"/>
                  </a:solidFill>
                  <a:latin typeface="Tw Cen MT" panose="020B0602020104020603" pitchFamily="34" charset="0"/>
                </a:rPr>
                <a:t>Objective</a:t>
              </a:r>
            </a:p>
            <a:p>
              <a:pPr algn="ctr"/>
              <a:r>
                <a:rPr lang="en-US" sz="2000" b="1" dirty="0" smtClean="0">
                  <a:solidFill>
                    <a:srgbClr val="F0EEF0"/>
                  </a:solidFill>
                  <a:latin typeface="Tw Cen MT" panose="020B0602020104020603" pitchFamily="34" charset="0"/>
                </a:rPr>
                <a:t>Selection</a:t>
              </a:r>
              <a:endParaRPr lang="en-US" sz="20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224" name="Picture 223">
              <a:extLst>
                <a:ext uri="{FF2B5EF4-FFF2-40B4-BE49-F238E27FC236}">
                  <a16:creationId xmlns:a16="http://schemas.microsoft.com/office/drawing/2014/main" xmlns="" id="{E8AD023B-AE8D-405F-90E6-27B0D4707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25" name="Group 224">
            <a:extLst>
              <a:ext uri="{FF2B5EF4-FFF2-40B4-BE49-F238E27FC236}">
                <a16:creationId xmlns:a16="http://schemas.microsoft.com/office/drawing/2014/main" xmlns="" id="{69A27401-3327-4871-86AC-B461CA62C3AC}"/>
              </a:ext>
            </a:extLst>
          </p:cNvPr>
          <p:cNvGrpSpPr/>
          <p:nvPr/>
        </p:nvGrpSpPr>
        <p:grpSpPr>
          <a:xfrm>
            <a:off x="-411037" y="-72742"/>
            <a:ext cx="11447501" cy="6858000"/>
            <a:chOff x="213096" y="0"/>
            <a:chExt cx="11447501" cy="6858000"/>
          </a:xfrm>
        </p:grpSpPr>
        <p:sp>
          <p:nvSpPr>
            <p:cNvPr id="226" name="Rectangle 225">
              <a:extLst>
                <a:ext uri="{FF2B5EF4-FFF2-40B4-BE49-F238E27FC236}">
                  <a16:creationId xmlns:a16="http://schemas.microsoft.com/office/drawing/2014/main" xmlns="" id="{706C029B-A799-4206-A656-A006D8F83990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7" name="Freeform: Shape 25">
              <a:extLst>
                <a:ext uri="{FF2B5EF4-FFF2-40B4-BE49-F238E27FC236}">
                  <a16:creationId xmlns:a16="http://schemas.microsoft.com/office/drawing/2014/main" xmlns="" id="{63328131-EC42-4D6D-A247-91FD3D23E58C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8" name="TextBox 227">
              <a:extLst>
                <a:ext uri="{FF2B5EF4-FFF2-40B4-BE49-F238E27FC236}">
                  <a16:creationId xmlns:a16="http://schemas.microsoft.com/office/drawing/2014/main" xmlns="" id="{3A728384-87ED-4E87-8F78-97EB653FDC67}"/>
                </a:ext>
              </a:extLst>
            </p:cNvPr>
            <p:cNvSpPr txBox="1"/>
            <p:nvPr/>
          </p:nvSpPr>
          <p:spPr>
            <a:xfrm rot="16200000">
              <a:off x="10341391" y="3198166"/>
              <a:ext cx="19920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smtClean="0">
                  <a:solidFill>
                    <a:srgbClr val="F0EEF0"/>
                  </a:solidFill>
                  <a:latin typeface="Tw Cen MT" panose="020B0602020104020603" pitchFamily="34" charset="0"/>
                </a:rPr>
                <a:t>Moving Wall</a:t>
              </a:r>
              <a:endParaRPr lang="en-US" sz="24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229" name="Picture 228">
              <a:extLst>
                <a:ext uri="{FF2B5EF4-FFF2-40B4-BE49-F238E27FC236}">
                  <a16:creationId xmlns:a16="http://schemas.microsoft.com/office/drawing/2014/main" xmlns="" id="{2B44F548-697F-412D-9B99-861C27246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30" name="Group 229">
            <a:extLst>
              <a:ext uri="{FF2B5EF4-FFF2-40B4-BE49-F238E27FC236}">
                <a16:creationId xmlns:a16="http://schemas.microsoft.com/office/drawing/2014/main" xmlns="" id="{066ACF4C-6F8C-46FC-8362-2E05C90EEAFA}"/>
              </a:ext>
            </a:extLst>
          </p:cNvPr>
          <p:cNvGrpSpPr/>
          <p:nvPr/>
        </p:nvGrpSpPr>
        <p:grpSpPr>
          <a:xfrm>
            <a:off x="-1928725" y="-15740"/>
            <a:ext cx="12497976" cy="6858000"/>
            <a:chOff x="-257855" y="-13884"/>
            <a:chExt cx="12497976" cy="6858000"/>
          </a:xfrm>
        </p:grpSpPr>
        <p:sp>
          <p:nvSpPr>
            <p:cNvPr id="231" name="Rectangle 230">
              <a:extLst>
                <a:ext uri="{FF2B5EF4-FFF2-40B4-BE49-F238E27FC236}">
                  <a16:creationId xmlns:a16="http://schemas.microsoft.com/office/drawing/2014/main" xmlns="" id="{4F373113-18F1-4443-9A8E-5EF06C1D2FEA}"/>
                </a:ext>
              </a:extLst>
            </p:cNvPr>
            <p:cNvSpPr/>
            <p:nvPr/>
          </p:nvSpPr>
          <p:spPr>
            <a:xfrm>
              <a:off x="-257855" y="-13884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2" name="Freeform: Shape 51">
              <a:extLst>
                <a:ext uri="{FF2B5EF4-FFF2-40B4-BE49-F238E27FC236}">
                  <a16:creationId xmlns:a16="http://schemas.microsoft.com/office/drawing/2014/main" xmlns="" id="{8F99D053-FB83-41F1-B2CB-C10918BC99BC}"/>
                </a:ext>
              </a:extLst>
            </p:cNvPr>
            <p:cNvSpPr/>
            <p:nvPr/>
          </p:nvSpPr>
          <p:spPr>
            <a:xfrm>
              <a:off x="11071721" y="2338387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TextBox 232">
              <a:extLst>
                <a:ext uri="{FF2B5EF4-FFF2-40B4-BE49-F238E27FC236}">
                  <a16:creationId xmlns:a16="http://schemas.microsoft.com/office/drawing/2014/main" xmlns="" id="{7F4373C1-3934-47C3-8F36-E2FB2615CA87}"/>
                </a:ext>
              </a:extLst>
            </p:cNvPr>
            <p:cNvSpPr txBox="1"/>
            <p:nvPr/>
          </p:nvSpPr>
          <p:spPr>
            <a:xfrm rot="16200000">
              <a:off x="10872792" y="3163955"/>
              <a:ext cx="199208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smtClean="0">
                  <a:solidFill>
                    <a:srgbClr val="F0EEF0"/>
                  </a:solidFill>
                  <a:latin typeface="Tw Cen MT" panose="020B0602020104020603" pitchFamily="34" charset="0"/>
                </a:rPr>
                <a:t>Collision Detection</a:t>
              </a:r>
              <a:endParaRPr lang="en-US" sz="20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234" name="Picture 233">
              <a:extLst>
                <a:ext uri="{FF2B5EF4-FFF2-40B4-BE49-F238E27FC236}">
                  <a16:creationId xmlns:a16="http://schemas.microsoft.com/office/drawing/2014/main" xmlns="" id="{5A5E18E8-5A3E-4F1D-8254-6193AA55C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062358" y="3229783"/>
              <a:ext cx="530600" cy="530600"/>
            </a:xfrm>
            <a:prstGeom prst="rect">
              <a:avLst/>
            </a:prstGeom>
          </p:spPr>
        </p:pic>
      </p:grpSp>
      <p:grpSp>
        <p:nvGrpSpPr>
          <p:cNvPr id="218" name="Group 217">
            <a:extLst>
              <a:ext uri="{FF2B5EF4-FFF2-40B4-BE49-F238E27FC236}">
                <a16:creationId xmlns:a16="http://schemas.microsoft.com/office/drawing/2014/main" xmlns="" id="{066ACF4C-6F8C-46FC-8362-2E05C90EEAFA}"/>
              </a:ext>
            </a:extLst>
          </p:cNvPr>
          <p:cNvGrpSpPr/>
          <p:nvPr/>
        </p:nvGrpSpPr>
        <p:grpSpPr>
          <a:xfrm>
            <a:off x="-2562352" y="42417"/>
            <a:ext cx="12497976" cy="6858000"/>
            <a:chOff x="-257855" y="-13884"/>
            <a:chExt cx="12497976" cy="6858000"/>
          </a:xfrm>
        </p:grpSpPr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xmlns="" id="{4F373113-18F1-4443-9A8E-5EF06C1D2FEA}"/>
                </a:ext>
              </a:extLst>
            </p:cNvPr>
            <p:cNvSpPr/>
            <p:nvPr/>
          </p:nvSpPr>
          <p:spPr>
            <a:xfrm>
              <a:off x="-257855" y="-13884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5" name="Freeform: Shape 51">
              <a:extLst>
                <a:ext uri="{FF2B5EF4-FFF2-40B4-BE49-F238E27FC236}">
                  <a16:creationId xmlns:a16="http://schemas.microsoft.com/office/drawing/2014/main" xmlns="" id="{8F99D053-FB83-41F1-B2CB-C10918BC99BC}"/>
                </a:ext>
              </a:extLst>
            </p:cNvPr>
            <p:cNvSpPr/>
            <p:nvPr/>
          </p:nvSpPr>
          <p:spPr>
            <a:xfrm>
              <a:off x="11071721" y="2338387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6" name="TextBox 235">
              <a:extLst>
                <a:ext uri="{FF2B5EF4-FFF2-40B4-BE49-F238E27FC236}">
                  <a16:creationId xmlns:a16="http://schemas.microsoft.com/office/drawing/2014/main" xmlns="" id="{7F4373C1-3934-47C3-8F36-E2FB2615CA87}"/>
                </a:ext>
              </a:extLst>
            </p:cNvPr>
            <p:cNvSpPr txBox="1"/>
            <p:nvPr/>
          </p:nvSpPr>
          <p:spPr>
            <a:xfrm rot="16200000">
              <a:off x="10872792" y="3163956"/>
              <a:ext cx="199208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Moving Background</a:t>
              </a:r>
            </a:p>
          </p:txBody>
        </p:sp>
        <p:pic>
          <p:nvPicPr>
            <p:cNvPr id="237" name="Picture 236">
              <a:extLst>
                <a:ext uri="{FF2B5EF4-FFF2-40B4-BE49-F238E27FC236}">
                  <a16:creationId xmlns:a16="http://schemas.microsoft.com/office/drawing/2014/main" xmlns="" id="{5A5E18E8-5A3E-4F1D-8254-6193AA55C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38" name="Group 237">
            <a:extLst>
              <a:ext uri="{FF2B5EF4-FFF2-40B4-BE49-F238E27FC236}">
                <a16:creationId xmlns:a16="http://schemas.microsoft.com/office/drawing/2014/main" xmlns="" id="{066ACF4C-6F8C-46FC-8362-2E05C90EEAFA}"/>
              </a:ext>
            </a:extLst>
          </p:cNvPr>
          <p:cNvGrpSpPr/>
          <p:nvPr/>
        </p:nvGrpSpPr>
        <p:grpSpPr>
          <a:xfrm>
            <a:off x="-3223167" y="9879"/>
            <a:ext cx="12497976" cy="6858000"/>
            <a:chOff x="-257855" y="-13884"/>
            <a:chExt cx="12497976" cy="6858000"/>
          </a:xfrm>
        </p:grpSpPr>
        <p:sp>
          <p:nvSpPr>
            <p:cNvPr id="239" name="Rectangle 238">
              <a:extLst>
                <a:ext uri="{FF2B5EF4-FFF2-40B4-BE49-F238E27FC236}">
                  <a16:creationId xmlns:a16="http://schemas.microsoft.com/office/drawing/2014/main" xmlns="" id="{4F373113-18F1-4443-9A8E-5EF06C1D2FEA}"/>
                </a:ext>
              </a:extLst>
            </p:cNvPr>
            <p:cNvSpPr/>
            <p:nvPr/>
          </p:nvSpPr>
          <p:spPr>
            <a:xfrm>
              <a:off x="-257855" y="-13884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0" name="Freeform: Shape 51">
              <a:extLst>
                <a:ext uri="{FF2B5EF4-FFF2-40B4-BE49-F238E27FC236}">
                  <a16:creationId xmlns:a16="http://schemas.microsoft.com/office/drawing/2014/main" xmlns="" id="{8F99D053-FB83-41F1-B2CB-C10918BC99BC}"/>
                </a:ext>
              </a:extLst>
            </p:cNvPr>
            <p:cNvSpPr/>
            <p:nvPr/>
          </p:nvSpPr>
          <p:spPr>
            <a:xfrm>
              <a:off x="11071721" y="2338387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1" name="TextBox 240">
              <a:extLst>
                <a:ext uri="{FF2B5EF4-FFF2-40B4-BE49-F238E27FC236}">
                  <a16:creationId xmlns:a16="http://schemas.microsoft.com/office/drawing/2014/main" xmlns="" id="{7F4373C1-3934-47C3-8F36-E2FB2615CA87}"/>
                </a:ext>
              </a:extLst>
            </p:cNvPr>
            <p:cNvSpPr txBox="1"/>
            <p:nvPr/>
          </p:nvSpPr>
          <p:spPr>
            <a:xfrm rot="16200000">
              <a:off x="10872792" y="3317843"/>
              <a:ext cx="19920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smtClean="0">
                  <a:solidFill>
                    <a:srgbClr val="F0EEF0"/>
                  </a:solidFill>
                  <a:latin typeface="Tw Cen MT" panose="020B0602020104020603" pitchFamily="34" charset="0"/>
                </a:rPr>
                <a:t>Score Counting</a:t>
              </a:r>
              <a:endParaRPr lang="en-US" sz="20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242" name="Picture 241">
              <a:extLst>
                <a:ext uri="{FF2B5EF4-FFF2-40B4-BE49-F238E27FC236}">
                  <a16:creationId xmlns:a16="http://schemas.microsoft.com/office/drawing/2014/main" xmlns="" id="{5A5E18E8-5A3E-4F1D-8254-6193AA55C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43" name="Group 242">
            <a:extLst>
              <a:ext uri="{FF2B5EF4-FFF2-40B4-BE49-F238E27FC236}">
                <a16:creationId xmlns:a16="http://schemas.microsoft.com/office/drawing/2014/main" xmlns="" id="{066ACF4C-6F8C-46FC-8362-2E05C90EEAFA}"/>
              </a:ext>
            </a:extLst>
          </p:cNvPr>
          <p:cNvGrpSpPr/>
          <p:nvPr/>
        </p:nvGrpSpPr>
        <p:grpSpPr>
          <a:xfrm>
            <a:off x="-11964865" y="42417"/>
            <a:ext cx="12497976" cy="6858000"/>
            <a:chOff x="-257855" y="-13884"/>
            <a:chExt cx="12497976" cy="6858000"/>
          </a:xfrm>
        </p:grpSpPr>
        <p:sp>
          <p:nvSpPr>
            <p:cNvPr id="244" name="Rectangle 243">
              <a:extLst>
                <a:ext uri="{FF2B5EF4-FFF2-40B4-BE49-F238E27FC236}">
                  <a16:creationId xmlns:a16="http://schemas.microsoft.com/office/drawing/2014/main" xmlns="" id="{4F373113-18F1-4443-9A8E-5EF06C1D2FEA}"/>
                </a:ext>
              </a:extLst>
            </p:cNvPr>
            <p:cNvSpPr/>
            <p:nvPr/>
          </p:nvSpPr>
          <p:spPr>
            <a:xfrm>
              <a:off x="-257855" y="-13884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5" name="Freeform: Shape 51">
              <a:extLst>
                <a:ext uri="{FF2B5EF4-FFF2-40B4-BE49-F238E27FC236}">
                  <a16:creationId xmlns:a16="http://schemas.microsoft.com/office/drawing/2014/main" xmlns="" id="{8F99D053-FB83-41F1-B2CB-C10918BC99BC}"/>
                </a:ext>
              </a:extLst>
            </p:cNvPr>
            <p:cNvSpPr/>
            <p:nvPr/>
          </p:nvSpPr>
          <p:spPr>
            <a:xfrm>
              <a:off x="11071721" y="2338387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6" name="TextBox 245">
              <a:extLst>
                <a:ext uri="{FF2B5EF4-FFF2-40B4-BE49-F238E27FC236}">
                  <a16:creationId xmlns:a16="http://schemas.microsoft.com/office/drawing/2014/main" xmlns="" id="{7F4373C1-3934-47C3-8F36-E2FB2615CA87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smtClean="0">
                  <a:solidFill>
                    <a:srgbClr val="F0EEF0"/>
                  </a:solidFill>
                  <a:latin typeface="Tw Cen MT" panose="020B0602020104020603" pitchFamily="34" charset="0"/>
                </a:rPr>
                <a:t>TimeLine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247" name="Picture 246">
              <a:extLst>
                <a:ext uri="{FF2B5EF4-FFF2-40B4-BE49-F238E27FC236}">
                  <a16:creationId xmlns:a16="http://schemas.microsoft.com/office/drawing/2014/main" xmlns="" id="{5A5E18E8-5A3E-4F1D-8254-6193AA55C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pic>
        <p:nvPicPr>
          <p:cNvPr id="217" name="Content Placeholder 7"/>
          <p:cNvPicPr>
            <a:picLocks noChangeAspect="1"/>
          </p:cNvPicPr>
          <p:nvPr/>
        </p:nvPicPr>
        <p:blipFill rotWithShape="1">
          <a:blip r:embed="rId4"/>
          <a:srcRect l="18953" t="30206" r="36011" b="35119"/>
          <a:stretch/>
        </p:blipFill>
        <p:spPr>
          <a:xfrm>
            <a:off x="1579842" y="1045512"/>
            <a:ext cx="7198822" cy="459001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3431" y="1547344"/>
            <a:ext cx="3263800" cy="1556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26063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airplane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Box 49">
            <a:extLst>
              <a:ext uri="{FF2B5EF4-FFF2-40B4-BE49-F238E27FC236}">
                <a16:creationId xmlns:a16="http://schemas.microsoft.com/office/drawing/2014/main" xmlns="" id="{9EB0FD16-689C-476C-8309-C7173C257513}"/>
              </a:ext>
            </a:extLst>
          </p:cNvPr>
          <p:cNvSpPr txBox="1"/>
          <p:nvPr/>
        </p:nvSpPr>
        <p:spPr>
          <a:xfrm>
            <a:off x="3987081" y="802714"/>
            <a:ext cx="7278915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800" dirty="0">
                <a:solidFill>
                  <a:srgbClr val="FF5969"/>
                </a:solidFill>
                <a:latin typeface="Tw Cen MT" panose="020B0602020104020603" pitchFamily="34" charset="0"/>
              </a:rPr>
              <a:t>WELCOME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xmlns="" id="{4F202974-31A3-4642-B671-F0DBBB7B4663}"/>
              </a:ext>
            </a:extLst>
          </p:cNvPr>
          <p:cNvSpPr txBox="1"/>
          <p:nvPr/>
        </p:nvSpPr>
        <p:spPr>
          <a:xfrm>
            <a:off x="3856454" y="2710929"/>
            <a:ext cx="7278915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100" dirty="0" smtClean="0">
                <a:solidFill>
                  <a:srgbClr val="52CBBE"/>
                </a:solidFill>
                <a:latin typeface="Tw Cen MT" panose="020B0602020104020603" pitchFamily="34" charset="0"/>
              </a:rPr>
              <a:t>To Our Project Presentation</a:t>
            </a:r>
            <a:endParaRPr lang="en-US" sz="4100" dirty="0">
              <a:solidFill>
                <a:srgbClr val="52CBBE"/>
              </a:solidFill>
              <a:latin typeface="Tw Cen MT" panose="020B0602020104020603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987081" y="3593407"/>
            <a:ext cx="61395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accent1">
                    <a:lumMod val="50000"/>
                  </a:schemeClr>
                </a:solidFill>
                <a:latin typeface="Algerian" panose="04020705040A02060702" pitchFamily="82" charset="0"/>
              </a:rPr>
              <a:t>Flappy Bird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0390" y="3593407"/>
            <a:ext cx="1494979" cy="1215940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prst="convex"/>
          </a:sp3d>
        </p:spPr>
      </p:pic>
      <p:grpSp>
        <p:nvGrpSpPr>
          <p:cNvPr id="180" name="Group 179">
            <a:extLst>
              <a:ext uri="{FF2B5EF4-FFF2-40B4-BE49-F238E27FC236}">
                <a16:creationId xmlns:a16="http://schemas.microsoft.com/office/drawing/2014/main" xmlns="" id="{066ACF4C-6F8C-46FC-8362-2E05C90EEAFA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181" name="Rectangle 180">
              <a:extLst>
                <a:ext uri="{FF2B5EF4-FFF2-40B4-BE49-F238E27FC236}">
                  <a16:creationId xmlns:a16="http://schemas.microsoft.com/office/drawing/2014/main" xmlns="" id="{4F373113-18F1-4443-9A8E-5EF06C1D2FEA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2" name="Freeform: Shape 51">
              <a:extLst>
                <a:ext uri="{FF2B5EF4-FFF2-40B4-BE49-F238E27FC236}">
                  <a16:creationId xmlns:a16="http://schemas.microsoft.com/office/drawing/2014/main" xmlns="" id="{8F99D053-FB83-41F1-B2CB-C10918BC99BC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xmlns="" id="{7F4373C1-3934-47C3-8F36-E2FB2615CA87}"/>
                </a:ext>
              </a:extLst>
            </p:cNvPr>
            <p:cNvSpPr txBox="1"/>
            <p:nvPr/>
          </p:nvSpPr>
          <p:spPr>
            <a:xfrm rot="16200000">
              <a:off x="10872792" y="3287066"/>
              <a:ext cx="19920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smtClean="0">
                  <a:solidFill>
                    <a:srgbClr val="F0EEF0"/>
                  </a:solidFill>
                  <a:latin typeface="Tw Cen MT" panose="020B0602020104020603" pitchFamily="34" charset="0"/>
                </a:rPr>
                <a:t>TimeLine</a:t>
              </a:r>
              <a:endParaRPr lang="en-US" sz="24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184" name="Picture 183">
              <a:extLst>
                <a:ext uri="{FF2B5EF4-FFF2-40B4-BE49-F238E27FC236}">
                  <a16:creationId xmlns:a16="http://schemas.microsoft.com/office/drawing/2014/main" xmlns="" id="{5A5E18E8-5A3E-4F1D-8254-6193AA55C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cxnSp>
        <p:nvCxnSpPr>
          <p:cNvPr id="190" name="Straight Connector 189">
            <a:extLst>
              <a:ext uri="{FF2B5EF4-FFF2-40B4-BE49-F238E27FC236}">
                <a16:creationId xmlns:a16="http://schemas.microsoft.com/office/drawing/2014/main" xmlns="" id="{F272CB9A-11DA-403F-8A2C-8ACABB9E55E3}"/>
              </a:ext>
            </a:extLst>
          </p:cNvPr>
          <p:cNvCxnSpPr/>
          <p:nvPr/>
        </p:nvCxnSpPr>
        <p:spPr>
          <a:xfrm>
            <a:off x="6175088" y="3995319"/>
            <a:ext cx="2252870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Connector 190">
            <a:extLst>
              <a:ext uri="{FF2B5EF4-FFF2-40B4-BE49-F238E27FC236}">
                <a16:creationId xmlns:a16="http://schemas.microsoft.com/office/drawing/2014/main" xmlns="" id="{67E87360-F24A-47BA-928F-2F0179FA8620}"/>
              </a:ext>
            </a:extLst>
          </p:cNvPr>
          <p:cNvCxnSpPr/>
          <p:nvPr/>
        </p:nvCxnSpPr>
        <p:spPr>
          <a:xfrm>
            <a:off x="8413015" y="3995319"/>
            <a:ext cx="2252870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Connector 191">
            <a:extLst>
              <a:ext uri="{FF2B5EF4-FFF2-40B4-BE49-F238E27FC236}">
                <a16:creationId xmlns:a16="http://schemas.microsoft.com/office/drawing/2014/main" xmlns="" id="{08346D99-21A2-4F27-AB30-6BF25A60C3AC}"/>
              </a:ext>
            </a:extLst>
          </p:cNvPr>
          <p:cNvCxnSpPr>
            <a:cxnSpLocks/>
          </p:cNvCxnSpPr>
          <p:nvPr/>
        </p:nvCxnSpPr>
        <p:spPr>
          <a:xfrm flipV="1">
            <a:off x="10665885" y="3995318"/>
            <a:ext cx="397461" cy="1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Connector 192">
            <a:extLst>
              <a:ext uri="{FF2B5EF4-FFF2-40B4-BE49-F238E27FC236}">
                <a16:creationId xmlns:a16="http://schemas.microsoft.com/office/drawing/2014/main" xmlns="" id="{892DD698-41EA-44B3-A338-53428D7D5050}"/>
              </a:ext>
            </a:extLst>
          </p:cNvPr>
          <p:cNvCxnSpPr/>
          <p:nvPr/>
        </p:nvCxnSpPr>
        <p:spPr>
          <a:xfrm>
            <a:off x="3911339" y="3995319"/>
            <a:ext cx="2252870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Connector 193">
            <a:extLst>
              <a:ext uri="{FF2B5EF4-FFF2-40B4-BE49-F238E27FC236}">
                <a16:creationId xmlns:a16="http://schemas.microsoft.com/office/drawing/2014/main" xmlns="" id="{7141C71E-E08E-4C35-AF33-12A46FFB4E28}"/>
              </a:ext>
            </a:extLst>
          </p:cNvPr>
          <p:cNvCxnSpPr/>
          <p:nvPr/>
        </p:nvCxnSpPr>
        <p:spPr>
          <a:xfrm>
            <a:off x="1657906" y="3995319"/>
            <a:ext cx="2252870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5" name="Arc 194">
            <a:extLst>
              <a:ext uri="{FF2B5EF4-FFF2-40B4-BE49-F238E27FC236}">
                <a16:creationId xmlns:a16="http://schemas.microsoft.com/office/drawing/2014/main" xmlns="" id="{AF54DAFC-72BF-4C18-B451-30110FC8EBCC}"/>
              </a:ext>
            </a:extLst>
          </p:cNvPr>
          <p:cNvSpPr/>
          <p:nvPr/>
        </p:nvSpPr>
        <p:spPr>
          <a:xfrm>
            <a:off x="1150597" y="3535738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6" name="Straight Connector 195">
            <a:extLst>
              <a:ext uri="{FF2B5EF4-FFF2-40B4-BE49-F238E27FC236}">
                <a16:creationId xmlns:a16="http://schemas.microsoft.com/office/drawing/2014/main" xmlns="" id="{6AB54977-33F8-4105-824C-3D0C493D5B00}"/>
              </a:ext>
            </a:extLst>
          </p:cNvPr>
          <p:cNvCxnSpPr>
            <a:cxnSpLocks/>
          </p:cNvCxnSpPr>
          <p:nvPr/>
        </p:nvCxnSpPr>
        <p:spPr>
          <a:xfrm>
            <a:off x="852485" y="3995318"/>
            <a:ext cx="686029" cy="1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7" name="Oval 196">
            <a:extLst>
              <a:ext uri="{FF2B5EF4-FFF2-40B4-BE49-F238E27FC236}">
                <a16:creationId xmlns:a16="http://schemas.microsoft.com/office/drawing/2014/main" xmlns="" id="{BADB8234-7655-4312-99D5-ACC91B4B894B}"/>
              </a:ext>
            </a:extLst>
          </p:cNvPr>
          <p:cNvSpPr/>
          <p:nvPr/>
        </p:nvSpPr>
        <p:spPr>
          <a:xfrm>
            <a:off x="1514928" y="3900069"/>
            <a:ext cx="190500" cy="190500"/>
          </a:xfrm>
          <a:prstGeom prst="ellipse">
            <a:avLst/>
          </a:prstGeom>
          <a:solidFill>
            <a:srgbClr val="03A1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" name="Circle: Hollow 8">
            <a:extLst>
              <a:ext uri="{FF2B5EF4-FFF2-40B4-BE49-F238E27FC236}">
                <a16:creationId xmlns:a16="http://schemas.microsoft.com/office/drawing/2014/main" xmlns="" id="{868629C6-9D56-44C4-A90C-D16F2E7AA94B}"/>
              </a:ext>
            </a:extLst>
          </p:cNvPr>
          <p:cNvSpPr/>
          <p:nvPr/>
        </p:nvSpPr>
        <p:spPr>
          <a:xfrm>
            <a:off x="1395865" y="3781006"/>
            <a:ext cx="428626" cy="428626"/>
          </a:xfrm>
          <a:prstGeom prst="donut">
            <a:avLst>
              <a:gd name="adj" fmla="val 5281"/>
            </a:avLst>
          </a:prstGeom>
          <a:solidFill>
            <a:srgbClr val="03A1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9" name="Circle: Hollow 9">
            <a:extLst>
              <a:ext uri="{FF2B5EF4-FFF2-40B4-BE49-F238E27FC236}">
                <a16:creationId xmlns:a16="http://schemas.microsoft.com/office/drawing/2014/main" xmlns="" id="{1E0E5245-3E9D-45CB-A2A2-78E37536928E}"/>
              </a:ext>
            </a:extLst>
          </p:cNvPr>
          <p:cNvSpPr/>
          <p:nvPr/>
        </p:nvSpPr>
        <p:spPr>
          <a:xfrm>
            <a:off x="1262993" y="3648134"/>
            <a:ext cx="694370" cy="694370"/>
          </a:xfrm>
          <a:prstGeom prst="donut">
            <a:avLst>
              <a:gd name="adj" fmla="val 2879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200" name="Straight Connector 199">
            <a:extLst>
              <a:ext uri="{FF2B5EF4-FFF2-40B4-BE49-F238E27FC236}">
                <a16:creationId xmlns:a16="http://schemas.microsoft.com/office/drawing/2014/main" xmlns="" id="{1B8353AA-1A28-4FAD-AF44-130B899BAAE4}"/>
              </a:ext>
            </a:extLst>
          </p:cNvPr>
          <p:cNvCxnSpPr>
            <a:cxnSpLocks/>
          </p:cNvCxnSpPr>
          <p:nvPr/>
        </p:nvCxnSpPr>
        <p:spPr>
          <a:xfrm flipV="1">
            <a:off x="1610179" y="4342505"/>
            <a:ext cx="0" cy="1033387"/>
          </a:xfrm>
          <a:prstGeom prst="line">
            <a:avLst/>
          </a:prstGeom>
          <a:ln w="19050">
            <a:solidFill>
              <a:srgbClr val="03A1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Oval 200">
            <a:extLst>
              <a:ext uri="{FF2B5EF4-FFF2-40B4-BE49-F238E27FC236}">
                <a16:creationId xmlns:a16="http://schemas.microsoft.com/office/drawing/2014/main" xmlns="" id="{36B49B4F-63E8-4430-9059-553CBCA3AB43}"/>
              </a:ext>
            </a:extLst>
          </p:cNvPr>
          <p:cNvSpPr/>
          <p:nvPr/>
        </p:nvSpPr>
        <p:spPr>
          <a:xfrm>
            <a:off x="1548058" y="5350759"/>
            <a:ext cx="124240" cy="124240"/>
          </a:xfrm>
          <a:prstGeom prst="ellipse">
            <a:avLst/>
          </a:prstGeom>
          <a:solidFill>
            <a:srgbClr val="03A1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2" name="TextBox 201">
            <a:extLst>
              <a:ext uri="{FF2B5EF4-FFF2-40B4-BE49-F238E27FC236}">
                <a16:creationId xmlns:a16="http://schemas.microsoft.com/office/drawing/2014/main" xmlns="" id="{E959B938-7387-4E6C-B81C-CA1B61488588}"/>
              </a:ext>
            </a:extLst>
          </p:cNvPr>
          <p:cNvSpPr txBox="1"/>
          <p:nvPr/>
        </p:nvSpPr>
        <p:spPr>
          <a:xfrm>
            <a:off x="547907" y="2961830"/>
            <a:ext cx="23385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3A1A4"/>
                </a:solidFill>
                <a:latin typeface="Century Gothic" panose="020B0502020202020204" pitchFamily="34" charset="0"/>
              </a:rPr>
              <a:t>Within 3</a:t>
            </a:r>
            <a:r>
              <a:rPr lang="en-US" sz="2000" baseline="30000" dirty="0" smtClean="0">
                <a:solidFill>
                  <a:srgbClr val="03A1A4"/>
                </a:solidFill>
                <a:latin typeface="Century Gothic" panose="020B0502020202020204" pitchFamily="34" charset="0"/>
              </a:rPr>
              <a:t>rd</a:t>
            </a:r>
            <a:r>
              <a:rPr lang="en-US" sz="2000" dirty="0" smtClean="0">
                <a:solidFill>
                  <a:srgbClr val="03A1A4"/>
                </a:solidFill>
                <a:latin typeface="Century Gothic" panose="020B0502020202020204" pitchFamily="34" charset="0"/>
              </a:rPr>
              <a:t> weak of January</a:t>
            </a:r>
            <a:endParaRPr lang="en-US" sz="2000" dirty="0">
              <a:solidFill>
                <a:srgbClr val="03A1A4"/>
              </a:solidFill>
              <a:latin typeface="Century Gothic" panose="020B0502020202020204" pitchFamily="34" charset="0"/>
            </a:endParaRP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xmlns="" id="{E623F98E-5FFF-4701-A99F-87B202C66033}"/>
              </a:ext>
            </a:extLst>
          </p:cNvPr>
          <p:cNvSpPr txBox="1"/>
          <p:nvPr/>
        </p:nvSpPr>
        <p:spPr>
          <a:xfrm>
            <a:off x="462110" y="5797831"/>
            <a:ext cx="32010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entury Gothic" panose="020B0502020202020204" pitchFamily="34" charset="0"/>
              </a:rPr>
              <a:t>Proposal[Completed]</a:t>
            </a:r>
            <a:endParaRPr lang="en-US" sz="1600" b="1" dirty="0">
              <a:solidFill>
                <a:schemeClr val="tx1">
                  <a:lumMod val="95000"/>
                  <a:lumOff val="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204" name="Arc 203">
            <a:extLst>
              <a:ext uri="{FF2B5EF4-FFF2-40B4-BE49-F238E27FC236}">
                <a16:creationId xmlns:a16="http://schemas.microsoft.com/office/drawing/2014/main" xmlns="" id="{B54B9C7B-4DA7-40E1-B723-68758EB971FE}"/>
              </a:ext>
            </a:extLst>
          </p:cNvPr>
          <p:cNvSpPr/>
          <p:nvPr/>
        </p:nvSpPr>
        <p:spPr>
          <a:xfrm rot="5400000">
            <a:off x="3389075" y="3535738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0" name="Oval 209">
            <a:extLst>
              <a:ext uri="{FF2B5EF4-FFF2-40B4-BE49-F238E27FC236}">
                <a16:creationId xmlns:a16="http://schemas.microsoft.com/office/drawing/2014/main" xmlns="" id="{037A3CB3-AA60-41C6-B92B-B84EC0A87E61}"/>
              </a:ext>
            </a:extLst>
          </p:cNvPr>
          <p:cNvSpPr/>
          <p:nvPr/>
        </p:nvSpPr>
        <p:spPr>
          <a:xfrm>
            <a:off x="3753406" y="3900069"/>
            <a:ext cx="190500" cy="190500"/>
          </a:xfrm>
          <a:prstGeom prst="ellipse">
            <a:avLst/>
          </a:prstGeom>
          <a:solidFill>
            <a:srgbClr val="EE95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1" name="Circle: Hollow 20">
            <a:extLst>
              <a:ext uri="{FF2B5EF4-FFF2-40B4-BE49-F238E27FC236}">
                <a16:creationId xmlns:a16="http://schemas.microsoft.com/office/drawing/2014/main" xmlns="" id="{5AB77009-91CD-4089-A339-205E1FD860BA}"/>
              </a:ext>
            </a:extLst>
          </p:cNvPr>
          <p:cNvSpPr/>
          <p:nvPr/>
        </p:nvSpPr>
        <p:spPr>
          <a:xfrm>
            <a:off x="3634343" y="3781006"/>
            <a:ext cx="428626" cy="428626"/>
          </a:xfrm>
          <a:prstGeom prst="donut">
            <a:avLst>
              <a:gd name="adj" fmla="val 5281"/>
            </a:avLst>
          </a:prstGeom>
          <a:solidFill>
            <a:srgbClr val="EE95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2" name="Circle: Hollow 21">
            <a:extLst>
              <a:ext uri="{FF2B5EF4-FFF2-40B4-BE49-F238E27FC236}">
                <a16:creationId xmlns:a16="http://schemas.microsoft.com/office/drawing/2014/main" xmlns="" id="{EB4F978A-6973-4038-9D44-C992F6903D28}"/>
              </a:ext>
            </a:extLst>
          </p:cNvPr>
          <p:cNvSpPr/>
          <p:nvPr/>
        </p:nvSpPr>
        <p:spPr>
          <a:xfrm>
            <a:off x="3501471" y="3648134"/>
            <a:ext cx="694370" cy="694370"/>
          </a:xfrm>
          <a:prstGeom prst="donut">
            <a:avLst>
              <a:gd name="adj" fmla="val 2879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213" name="Straight Connector 212">
            <a:extLst>
              <a:ext uri="{FF2B5EF4-FFF2-40B4-BE49-F238E27FC236}">
                <a16:creationId xmlns:a16="http://schemas.microsoft.com/office/drawing/2014/main" xmlns="" id="{7982AF7D-7FF0-494C-891D-C601C69FAD64}"/>
              </a:ext>
            </a:extLst>
          </p:cNvPr>
          <p:cNvCxnSpPr>
            <a:cxnSpLocks/>
          </p:cNvCxnSpPr>
          <p:nvPr/>
        </p:nvCxnSpPr>
        <p:spPr>
          <a:xfrm flipV="1">
            <a:off x="3848657" y="2614747"/>
            <a:ext cx="0" cy="1033387"/>
          </a:xfrm>
          <a:prstGeom prst="line">
            <a:avLst/>
          </a:prstGeom>
          <a:ln w="19050">
            <a:solidFill>
              <a:srgbClr val="EE95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4" name="Oval 213">
            <a:extLst>
              <a:ext uri="{FF2B5EF4-FFF2-40B4-BE49-F238E27FC236}">
                <a16:creationId xmlns:a16="http://schemas.microsoft.com/office/drawing/2014/main" xmlns="" id="{D26033AC-E99E-4309-BD9B-47A98BA0DEA7}"/>
              </a:ext>
            </a:extLst>
          </p:cNvPr>
          <p:cNvSpPr/>
          <p:nvPr/>
        </p:nvSpPr>
        <p:spPr>
          <a:xfrm>
            <a:off x="3786536" y="2568391"/>
            <a:ext cx="124240" cy="124240"/>
          </a:xfrm>
          <a:prstGeom prst="ellipse">
            <a:avLst/>
          </a:prstGeom>
          <a:solidFill>
            <a:srgbClr val="EE95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xmlns="" id="{D297ECE7-7E0E-48D0-9C27-6FB0E3DB79DD}"/>
              </a:ext>
            </a:extLst>
          </p:cNvPr>
          <p:cNvSpPr txBox="1"/>
          <p:nvPr/>
        </p:nvSpPr>
        <p:spPr>
          <a:xfrm>
            <a:off x="3090963" y="4382611"/>
            <a:ext cx="15153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3A1A4"/>
                </a:solidFill>
                <a:latin typeface="Century Gothic" panose="020B0502020202020204" pitchFamily="34" charset="0"/>
              </a:rPr>
              <a:t>Within </a:t>
            </a:r>
            <a:r>
              <a:rPr lang="en-US" sz="2000" dirty="0" smtClean="0">
                <a:solidFill>
                  <a:srgbClr val="03A1A4"/>
                </a:solidFill>
                <a:latin typeface="Century Gothic" panose="020B0502020202020204" pitchFamily="34" charset="0"/>
              </a:rPr>
              <a:t>17</a:t>
            </a:r>
            <a:r>
              <a:rPr lang="en-US" sz="2000" baseline="30000" dirty="0" smtClean="0">
                <a:solidFill>
                  <a:srgbClr val="03A1A4"/>
                </a:solidFill>
                <a:latin typeface="Century Gothic" panose="020B0502020202020204" pitchFamily="34" charset="0"/>
              </a:rPr>
              <a:t>th</a:t>
            </a:r>
            <a:r>
              <a:rPr lang="en-US" sz="2000" dirty="0" smtClean="0">
                <a:solidFill>
                  <a:srgbClr val="03A1A4"/>
                </a:solidFill>
                <a:latin typeface="Century Gothic" panose="020B0502020202020204" pitchFamily="34" charset="0"/>
              </a:rPr>
              <a:t>  </a:t>
            </a:r>
            <a:r>
              <a:rPr lang="en-US" sz="2000" dirty="0">
                <a:solidFill>
                  <a:srgbClr val="03A1A4"/>
                </a:solidFill>
                <a:latin typeface="Century Gothic" panose="020B0502020202020204" pitchFamily="34" charset="0"/>
              </a:rPr>
              <a:t>January</a:t>
            </a: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xmlns="" id="{7DEA27D8-0CF3-496D-AD7D-2076231DE52C}"/>
              </a:ext>
            </a:extLst>
          </p:cNvPr>
          <p:cNvSpPr txBox="1"/>
          <p:nvPr/>
        </p:nvSpPr>
        <p:spPr>
          <a:xfrm>
            <a:off x="2700522" y="1926108"/>
            <a:ext cx="32010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entury Gothic" panose="020B0502020202020204" pitchFamily="34" charset="0"/>
              </a:rPr>
              <a:t>Requirement Analysis and Specification[Completed]</a:t>
            </a:r>
            <a:endParaRPr lang="en-US" sz="1600" b="1" dirty="0">
              <a:solidFill>
                <a:schemeClr val="tx1">
                  <a:lumMod val="95000"/>
                  <a:lumOff val="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249" name="Arc 248">
            <a:extLst>
              <a:ext uri="{FF2B5EF4-FFF2-40B4-BE49-F238E27FC236}">
                <a16:creationId xmlns:a16="http://schemas.microsoft.com/office/drawing/2014/main" xmlns="" id="{A2636062-43D3-463C-B6BD-741D547DE965}"/>
              </a:ext>
            </a:extLst>
          </p:cNvPr>
          <p:cNvSpPr/>
          <p:nvPr/>
        </p:nvSpPr>
        <p:spPr>
          <a:xfrm>
            <a:off x="5642508" y="3535738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0" name="Oval 249">
            <a:extLst>
              <a:ext uri="{FF2B5EF4-FFF2-40B4-BE49-F238E27FC236}">
                <a16:creationId xmlns:a16="http://schemas.microsoft.com/office/drawing/2014/main" xmlns="" id="{CDCB9A2B-6699-4804-99AE-7A924FDA4340}"/>
              </a:ext>
            </a:extLst>
          </p:cNvPr>
          <p:cNvSpPr/>
          <p:nvPr/>
        </p:nvSpPr>
        <p:spPr>
          <a:xfrm>
            <a:off x="6006839" y="3900069"/>
            <a:ext cx="190500" cy="190500"/>
          </a:xfrm>
          <a:prstGeom prst="ellipse">
            <a:avLst/>
          </a:prstGeom>
          <a:solidFill>
            <a:srgbClr val="EF30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" name="Circle: Hollow 29">
            <a:extLst>
              <a:ext uri="{FF2B5EF4-FFF2-40B4-BE49-F238E27FC236}">
                <a16:creationId xmlns:a16="http://schemas.microsoft.com/office/drawing/2014/main" xmlns="" id="{3A6CDF07-EF0B-4379-8FBF-3718BD896047}"/>
              </a:ext>
            </a:extLst>
          </p:cNvPr>
          <p:cNvSpPr/>
          <p:nvPr/>
        </p:nvSpPr>
        <p:spPr>
          <a:xfrm>
            <a:off x="5887776" y="3781006"/>
            <a:ext cx="428626" cy="428626"/>
          </a:xfrm>
          <a:prstGeom prst="donut">
            <a:avLst>
              <a:gd name="adj" fmla="val 5281"/>
            </a:avLst>
          </a:prstGeom>
          <a:solidFill>
            <a:srgbClr val="EF30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2" name="Circle: Hollow 30">
            <a:extLst>
              <a:ext uri="{FF2B5EF4-FFF2-40B4-BE49-F238E27FC236}">
                <a16:creationId xmlns:a16="http://schemas.microsoft.com/office/drawing/2014/main" xmlns="" id="{FB3E2DCF-4068-4715-BD27-13370B541EAC}"/>
              </a:ext>
            </a:extLst>
          </p:cNvPr>
          <p:cNvSpPr/>
          <p:nvPr/>
        </p:nvSpPr>
        <p:spPr>
          <a:xfrm>
            <a:off x="5754904" y="3648134"/>
            <a:ext cx="694370" cy="694370"/>
          </a:xfrm>
          <a:prstGeom prst="donut">
            <a:avLst>
              <a:gd name="adj" fmla="val 2879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253" name="Straight Connector 252">
            <a:extLst>
              <a:ext uri="{FF2B5EF4-FFF2-40B4-BE49-F238E27FC236}">
                <a16:creationId xmlns:a16="http://schemas.microsoft.com/office/drawing/2014/main" xmlns="" id="{EA49CDC4-E9AD-4789-BEA6-BFF07A73111B}"/>
              </a:ext>
            </a:extLst>
          </p:cNvPr>
          <p:cNvCxnSpPr>
            <a:cxnSpLocks/>
          </p:cNvCxnSpPr>
          <p:nvPr/>
        </p:nvCxnSpPr>
        <p:spPr>
          <a:xfrm flipV="1">
            <a:off x="6102090" y="4342505"/>
            <a:ext cx="0" cy="1033387"/>
          </a:xfrm>
          <a:prstGeom prst="line">
            <a:avLst/>
          </a:prstGeom>
          <a:ln w="19050">
            <a:solidFill>
              <a:srgbClr val="EF30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4" name="Oval 253">
            <a:extLst>
              <a:ext uri="{FF2B5EF4-FFF2-40B4-BE49-F238E27FC236}">
                <a16:creationId xmlns:a16="http://schemas.microsoft.com/office/drawing/2014/main" xmlns="" id="{DD4A8794-EADF-4527-95C6-C9D6781E9C8E}"/>
              </a:ext>
            </a:extLst>
          </p:cNvPr>
          <p:cNvSpPr/>
          <p:nvPr/>
        </p:nvSpPr>
        <p:spPr>
          <a:xfrm>
            <a:off x="6039969" y="5350759"/>
            <a:ext cx="124240" cy="124240"/>
          </a:xfrm>
          <a:prstGeom prst="ellipse">
            <a:avLst/>
          </a:prstGeom>
          <a:solidFill>
            <a:srgbClr val="EF30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TextBox 254">
            <a:extLst>
              <a:ext uri="{FF2B5EF4-FFF2-40B4-BE49-F238E27FC236}">
                <a16:creationId xmlns:a16="http://schemas.microsoft.com/office/drawing/2014/main" xmlns="" id="{4BE7D141-E60D-4B00-AA4B-1F588212DCAD}"/>
              </a:ext>
            </a:extLst>
          </p:cNvPr>
          <p:cNvSpPr txBox="1"/>
          <p:nvPr/>
        </p:nvSpPr>
        <p:spPr>
          <a:xfrm>
            <a:off x="5091959" y="2794049"/>
            <a:ext cx="173255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3A1A4"/>
                </a:solidFill>
                <a:latin typeface="Century Gothic" panose="020B0502020202020204" pitchFamily="34" charset="0"/>
              </a:rPr>
              <a:t>Within </a:t>
            </a:r>
            <a:r>
              <a:rPr lang="en-US" dirty="0" smtClean="0">
                <a:solidFill>
                  <a:srgbClr val="03A1A4"/>
                </a:solidFill>
                <a:latin typeface="Century Gothic" panose="020B0502020202020204" pitchFamily="34" charset="0"/>
              </a:rPr>
              <a:t>3</a:t>
            </a:r>
            <a:r>
              <a:rPr lang="en-US" baseline="30000" dirty="0" smtClean="0">
                <a:solidFill>
                  <a:srgbClr val="03A1A4"/>
                </a:solidFill>
                <a:latin typeface="Century Gothic" panose="020B0502020202020204" pitchFamily="34" charset="0"/>
              </a:rPr>
              <a:t>rd</a:t>
            </a:r>
          </a:p>
          <a:p>
            <a:pPr algn="ctr"/>
            <a:r>
              <a:rPr lang="en-US" sz="2400" baseline="30000" dirty="0" smtClean="0">
                <a:solidFill>
                  <a:srgbClr val="03A1A4"/>
                </a:solidFill>
                <a:latin typeface="Century Gothic" panose="020B0502020202020204" pitchFamily="34" charset="0"/>
              </a:rPr>
              <a:t>March</a:t>
            </a:r>
            <a:endParaRPr lang="en-US" sz="2400" dirty="0">
              <a:solidFill>
                <a:srgbClr val="03A1A4"/>
              </a:solidFill>
              <a:latin typeface="Century Gothic" panose="020B0502020202020204" pitchFamily="34" charset="0"/>
            </a:endParaRPr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xmlns="" id="{0A5C5A36-EC92-462F-BB70-6A797D63B1DD}"/>
              </a:ext>
            </a:extLst>
          </p:cNvPr>
          <p:cNvSpPr txBox="1"/>
          <p:nvPr/>
        </p:nvSpPr>
        <p:spPr>
          <a:xfrm>
            <a:off x="5091959" y="5562601"/>
            <a:ext cx="3201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entury Gothic" panose="020B0502020202020204" pitchFamily="34" charset="0"/>
              </a:rPr>
              <a:t>Design And Study</a:t>
            </a:r>
            <a:endParaRPr lang="en-US" sz="1400" b="1" dirty="0">
              <a:solidFill>
                <a:schemeClr val="tx1">
                  <a:lumMod val="95000"/>
                  <a:lumOff val="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257" name="Arc 256">
            <a:extLst>
              <a:ext uri="{FF2B5EF4-FFF2-40B4-BE49-F238E27FC236}">
                <a16:creationId xmlns:a16="http://schemas.microsoft.com/office/drawing/2014/main" xmlns="" id="{E3730103-7F8D-4792-83EE-5FFC4A5D2274}"/>
              </a:ext>
            </a:extLst>
          </p:cNvPr>
          <p:cNvSpPr/>
          <p:nvPr/>
        </p:nvSpPr>
        <p:spPr>
          <a:xfrm rot="5400000">
            <a:off x="7906257" y="3535738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" name="Oval 257">
            <a:extLst>
              <a:ext uri="{FF2B5EF4-FFF2-40B4-BE49-F238E27FC236}">
                <a16:creationId xmlns:a16="http://schemas.microsoft.com/office/drawing/2014/main" xmlns="" id="{86694F26-80D5-467D-94C4-C9C860517F5F}"/>
              </a:ext>
            </a:extLst>
          </p:cNvPr>
          <p:cNvSpPr/>
          <p:nvPr/>
        </p:nvSpPr>
        <p:spPr>
          <a:xfrm>
            <a:off x="8270588" y="3900069"/>
            <a:ext cx="190500" cy="190500"/>
          </a:xfrm>
          <a:prstGeom prst="ellipse">
            <a:avLst/>
          </a:prstGeom>
          <a:solidFill>
            <a:srgbClr val="1C7C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" name="Circle: Hollow 46">
            <a:extLst>
              <a:ext uri="{FF2B5EF4-FFF2-40B4-BE49-F238E27FC236}">
                <a16:creationId xmlns:a16="http://schemas.microsoft.com/office/drawing/2014/main" xmlns="" id="{B0789B4A-0620-4211-9109-6DBE9A07FE51}"/>
              </a:ext>
            </a:extLst>
          </p:cNvPr>
          <p:cNvSpPr/>
          <p:nvPr/>
        </p:nvSpPr>
        <p:spPr>
          <a:xfrm>
            <a:off x="8151525" y="3781006"/>
            <a:ext cx="428626" cy="428626"/>
          </a:xfrm>
          <a:prstGeom prst="donut">
            <a:avLst>
              <a:gd name="adj" fmla="val 5281"/>
            </a:avLst>
          </a:prstGeom>
          <a:solidFill>
            <a:srgbClr val="1C7C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0" name="Circle: Hollow 47">
            <a:extLst>
              <a:ext uri="{FF2B5EF4-FFF2-40B4-BE49-F238E27FC236}">
                <a16:creationId xmlns:a16="http://schemas.microsoft.com/office/drawing/2014/main" xmlns="" id="{9C63B36C-028C-4461-9179-02E81EA9B830}"/>
              </a:ext>
            </a:extLst>
          </p:cNvPr>
          <p:cNvSpPr/>
          <p:nvPr/>
        </p:nvSpPr>
        <p:spPr>
          <a:xfrm>
            <a:off x="8018653" y="3648134"/>
            <a:ext cx="694370" cy="694370"/>
          </a:xfrm>
          <a:prstGeom prst="donut">
            <a:avLst>
              <a:gd name="adj" fmla="val 2879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261" name="Straight Connector 260">
            <a:extLst>
              <a:ext uri="{FF2B5EF4-FFF2-40B4-BE49-F238E27FC236}">
                <a16:creationId xmlns:a16="http://schemas.microsoft.com/office/drawing/2014/main" xmlns="" id="{15E6C7CE-0DCB-4A82-B08E-519AC3270B85}"/>
              </a:ext>
            </a:extLst>
          </p:cNvPr>
          <p:cNvCxnSpPr>
            <a:cxnSpLocks/>
          </p:cNvCxnSpPr>
          <p:nvPr/>
        </p:nvCxnSpPr>
        <p:spPr>
          <a:xfrm flipV="1">
            <a:off x="8365839" y="2614747"/>
            <a:ext cx="0" cy="1033387"/>
          </a:xfrm>
          <a:prstGeom prst="line">
            <a:avLst/>
          </a:prstGeom>
          <a:ln w="19050">
            <a:solidFill>
              <a:srgbClr val="1C7C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2" name="Oval 261">
            <a:extLst>
              <a:ext uri="{FF2B5EF4-FFF2-40B4-BE49-F238E27FC236}">
                <a16:creationId xmlns:a16="http://schemas.microsoft.com/office/drawing/2014/main" xmlns="" id="{4CFE38F3-7830-46D8-95EE-69DB62ED465D}"/>
              </a:ext>
            </a:extLst>
          </p:cNvPr>
          <p:cNvSpPr/>
          <p:nvPr/>
        </p:nvSpPr>
        <p:spPr>
          <a:xfrm>
            <a:off x="8303718" y="2568391"/>
            <a:ext cx="124240" cy="124240"/>
          </a:xfrm>
          <a:prstGeom prst="ellipse">
            <a:avLst/>
          </a:prstGeom>
          <a:solidFill>
            <a:srgbClr val="1C7C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" name="TextBox 262">
            <a:extLst>
              <a:ext uri="{FF2B5EF4-FFF2-40B4-BE49-F238E27FC236}">
                <a16:creationId xmlns:a16="http://schemas.microsoft.com/office/drawing/2014/main" xmlns="" id="{65F62DC2-C651-4B22-B4CB-1846861868F6}"/>
              </a:ext>
            </a:extLst>
          </p:cNvPr>
          <p:cNvSpPr txBox="1"/>
          <p:nvPr/>
        </p:nvSpPr>
        <p:spPr>
          <a:xfrm>
            <a:off x="7608145" y="4382611"/>
            <a:ext cx="15153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3A1A4"/>
                </a:solidFill>
                <a:latin typeface="Century Gothic" panose="020B0502020202020204" pitchFamily="34" charset="0"/>
              </a:rPr>
              <a:t>Within </a:t>
            </a:r>
            <a:r>
              <a:rPr lang="en-US" sz="2000" dirty="0" smtClean="0">
                <a:solidFill>
                  <a:srgbClr val="03A1A4"/>
                </a:solidFill>
                <a:latin typeface="Century Gothic" panose="020B0502020202020204" pitchFamily="34" charset="0"/>
              </a:rPr>
              <a:t>25</a:t>
            </a:r>
            <a:r>
              <a:rPr lang="en-US" sz="2000" baseline="30000" dirty="0" smtClean="0">
                <a:solidFill>
                  <a:srgbClr val="03A1A4"/>
                </a:solidFill>
                <a:latin typeface="Century Gothic" panose="020B0502020202020204" pitchFamily="34" charset="0"/>
              </a:rPr>
              <a:t>th</a:t>
            </a:r>
            <a:r>
              <a:rPr lang="en-US" sz="2000" dirty="0" smtClean="0">
                <a:solidFill>
                  <a:srgbClr val="03A1A4"/>
                </a:solidFill>
                <a:latin typeface="Century Gothic" panose="020B0502020202020204" pitchFamily="34" charset="0"/>
              </a:rPr>
              <a:t> </a:t>
            </a:r>
          </a:p>
          <a:p>
            <a:pPr algn="ctr"/>
            <a:r>
              <a:rPr lang="en-US" sz="2000" dirty="0" smtClean="0">
                <a:solidFill>
                  <a:srgbClr val="03A1A4"/>
                </a:solidFill>
                <a:latin typeface="Century Gothic" panose="020B0502020202020204" pitchFamily="34" charset="0"/>
              </a:rPr>
              <a:t>April</a:t>
            </a:r>
            <a:endParaRPr lang="en-US" sz="2000" dirty="0">
              <a:solidFill>
                <a:srgbClr val="03A1A4"/>
              </a:solidFill>
              <a:latin typeface="Century Gothic" panose="020B0502020202020204" pitchFamily="34" charset="0"/>
            </a:endParaRPr>
          </a:p>
        </p:txBody>
      </p:sp>
      <p:sp>
        <p:nvSpPr>
          <p:cNvPr id="264" name="TextBox 263">
            <a:extLst>
              <a:ext uri="{FF2B5EF4-FFF2-40B4-BE49-F238E27FC236}">
                <a16:creationId xmlns:a16="http://schemas.microsoft.com/office/drawing/2014/main" xmlns="" id="{44337E62-7F21-4CD3-9B0D-507A64DF7728}"/>
              </a:ext>
            </a:extLst>
          </p:cNvPr>
          <p:cNvSpPr txBox="1"/>
          <p:nvPr/>
        </p:nvSpPr>
        <p:spPr>
          <a:xfrm>
            <a:off x="7307472" y="1926108"/>
            <a:ext cx="3201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entury Gothic" panose="020B0502020202020204" pitchFamily="34" charset="0"/>
              </a:rPr>
              <a:t>Coding[Completed]</a:t>
            </a:r>
            <a:endParaRPr lang="en-US" sz="1400" b="1" dirty="0">
              <a:solidFill>
                <a:schemeClr val="tx1">
                  <a:lumMod val="95000"/>
                  <a:lumOff val="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265" name="Arc 264">
            <a:extLst>
              <a:ext uri="{FF2B5EF4-FFF2-40B4-BE49-F238E27FC236}">
                <a16:creationId xmlns:a16="http://schemas.microsoft.com/office/drawing/2014/main" xmlns="" id="{FC85B459-7BA2-4C61-9178-E1CE5EFAEC56}"/>
              </a:ext>
            </a:extLst>
          </p:cNvPr>
          <p:cNvSpPr/>
          <p:nvPr/>
        </p:nvSpPr>
        <p:spPr>
          <a:xfrm>
            <a:off x="10144184" y="3535738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" name="Oval 265">
            <a:extLst>
              <a:ext uri="{FF2B5EF4-FFF2-40B4-BE49-F238E27FC236}">
                <a16:creationId xmlns:a16="http://schemas.microsoft.com/office/drawing/2014/main" xmlns="" id="{4A6EEA54-5314-432F-B5DF-B223248AB8AA}"/>
              </a:ext>
            </a:extLst>
          </p:cNvPr>
          <p:cNvSpPr/>
          <p:nvPr/>
        </p:nvSpPr>
        <p:spPr>
          <a:xfrm>
            <a:off x="10508515" y="3900069"/>
            <a:ext cx="190500" cy="190500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7" name="Circle: Hollow 55">
            <a:extLst>
              <a:ext uri="{FF2B5EF4-FFF2-40B4-BE49-F238E27FC236}">
                <a16:creationId xmlns:a16="http://schemas.microsoft.com/office/drawing/2014/main" xmlns="" id="{0C983C23-7914-456E-AA37-90FEEBD851C0}"/>
              </a:ext>
            </a:extLst>
          </p:cNvPr>
          <p:cNvSpPr/>
          <p:nvPr/>
        </p:nvSpPr>
        <p:spPr>
          <a:xfrm>
            <a:off x="10389452" y="3781006"/>
            <a:ext cx="428626" cy="428626"/>
          </a:xfrm>
          <a:prstGeom prst="donut">
            <a:avLst>
              <a:gd name="adj" fmla="val 5281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8" name="Circle: Hollow 56">
            <a:extLst>
              <a:ext uri="{FF2B5EF4-FFF2-40B4-BE49-F238E27FC236}">
                <a16:creationId xmlns:a16="http://schemas.microsoft.com/office/drawing/2014/main" xmlns="" id="{CD810234-B3DF-4AE8-B7F5-9B91C3FEE8A3}"/>
              </a:ext>
            </a:extLst>
          </p:cNvPr>
          <p:cNvSpPr/>
          <p:nvPr/>
        </p:nvSpPr>
        <p:spPr>
          <a:xfrm>
            <a:off x="10256580" y="3648134"/>
            <a:ext cx="694370" cy="694370"/>
          </a:xfrm>
          <a:prstGeom prst="donut">
            <a:avLst>
              <a:gd name="adj" fmla="val 2879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269" name="Straight Connector 268">
            <a:extLst>
              <a:ext uri="{FF2B5EF4-FFF2-40B4-BE49-F238E27FC236}">
                <a16:creationId xmlns:a16="http://schemas.microsoft.com/office/drawing/2014/main" xmlns="" id="{A61A79A1-830D-43A5-991E-41089FE309F5}"/>
              </a:ext>
            </a:extLst>
          </p:cNvPr>
          <p:cNvCxnSpPr>
            <a:cxnSpLocks/>
          </p:cNvCxnSpPr>
          <p:nvPr/>
        </p:nvCxnSpPr>
        <p:spPr>
          <a:xfrm flipV="1">
            <a:off x="10603766" y="4342505"/>
            <a:ext cx="0" cy="1033387"/>
          </a:xfrm>
          <a:prstGeom prst="line">
            <a:avLst/>
          </a:prstGeom>
          <a:ln w="1905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0" name="Oval 269">
            <a:extLst>
              <a:ext uri="{FF2B5EF4-FFF2-40B4-BE49-F238E27FC236}">
                <a16:creationId xmlns:a16="http://schemas.microsoft.com/office/drawing/2014/main" xmlns="" id="{91D217BA-6735-41FC-ADDE-ADA84BF5E891}"/>
              </a:ext>
            </a:extLst>
          </p:cNvPr>
          <p:cNvSpPr/>
          <p:nvPr/>
        </p:nvSpPr>
        <p:spPr>
          <a:xfrm>
            <a:off x="10541645" y="5350759"/>
            <a:ext cx="124240" cy="124240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1" name="TextBox 270">
            <a:extLst>
              <a:ext uri="{FF2B5EF4-FFF2-40B4-BE49-F238E27FC236}">
                <a16:creationId xmlns:a16="http://schemas.microsoft.com/office/drawing/2014/main" xmlns="" id="{493BBA26-6FB6-4EDA-AE7C-332D388F6619}"/>
              </a:ext>
            </a:extLst>
          </p:cNvPr>
          <p:cNvSpPr txBox="1"/>
          <p:nvPr/>
        </p:nvSpPr>
        <p:spPr>
          <a:xfrm>
            <a:off x="9353639" y="3161515"/>
            <a:ext cx="1923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3A1A4"/>
                </a:solidFill>
                <a:latin typeface="Century Gothic" panose="020B0502020202020204" pitchFamily="34" charset="0"/>
              </a:rPr>
              <a:t>Within8 May</a:t>
            </a:r>
            <a:endParaRPr lang="en-US" dirty="0">
              <a:solidFill>
                <a:schemeClr val="accent6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272" name="TextBox 271">
            <a:extLst>
              <a:ext uri="{FF2B5EF4-FFF2-40B4-BE49-F238E27FC236}">
                <a16:creationId xmlns:a16="http://schemas.microsoft.com/office/drawing/2014/main" xmlns="" id="{8710CEB2-4E11-44C6-A201-5DCB3EA9A265}"/>
              </a:ext>
            </a:extLst>
          </p:cNvPr>
          <p:cNvSpPr txBox="1"/>
          <p:nvPr/>
        </p:nvSpPr>
        <p:spPr>
          <a:xfrm>
            <a:off x="9541493" y="5602985"/>
            <a:ext cx="3201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entury Gothic" panose="020B0502020202020204" pitchFamily="34" charset="0"/>
              </a:rPr>
              <a:t>Final Testing[Completed]</a:t>
            </a:r>
            <a:endParaRPr lang="en-US" sz="1400" b="1" dirty="0">
              <a:solidFill>
                <a:schemeClr val="tx1">
                  <a:lumMod val="95000"/>
                  <a:lumOff val="5000"/>
                </a:schemeClr>
              </a:solidFill>
              <a:latin typeface="Century Gothic" panose="020B0502020202020204" pitchFamily="34" charset="0"/>
            </a:endParaRPr>
          </a:p>
        </p:txBody>
      </p:sp>
      <p:cxnSp>
        <p:nvCxnSpPr>
          <p:cNvPr id="273" name="Straight Connector 272">
            <a:extLst>
              <a:ext uri="{FF2B5EF4-FFF2-40B4-BE49-F238E27FC236}">
                <a16:creationId xmlns:a16="http://schemas.microsoft.com/office/drawing/2014/main" xmlns="" id="{5CE23E97-80CA-4DCE-905B-0371552128FB}"/>
              </a:ext>
            </a:extLst>
          </p:cNvPr>
          <p:cNvCxnSpPr>
            <a:cxnSpLocks/>
          </p:cNvCxnSpPr>
          <p:nvPr/>
        </p:nvCxnSpPr>
        <p:spPr>
          <a:xfrm>
            <a:off x="651657" y="6212376"/>
            <a:ext cx="2048865" cy="0"/>
          </a:xfrm>
          <a:prstGeom prst="line">
            <a:avLst/>
          </a:prstGeom>
          <a:ln w="19050">
            <a:solidFill>
              <a:srgbClr val="03A1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Straight Connector 273">
            <a:extLst>
              <a:ext uri="{FF2B5EF4-FFF2-40B4-BE49-F238E27FC236}">
                <a16:creationId xmlns:a16="http://schemas.microsoft.com/office/drawing/2014/main" xmlns="" id="{36AF9195-D1C7-4EAB-9766-CBBD5AC04E3E}"/>
              </a:ext>
            </a:extLst>
          </p:cNvPr>
          <p:cNvCxnSpPr>
            <a:cxnSpLocks/>
          </p:cNvCxnSpPr>
          <p:nvPr/>
        </p:nvCxnSpPr>
        <p:spPr>
          <a:xfrm>
            <a:off x="4933802" y="5870378"/>
            <a:ext cx="2048865" cy="0"/>
          </a:xfrm>
          <a:prstGeom prst="line">
            <a:avLst/>
          </a:prstGeom>
          <a:ln w="19050">
            <a:solidFill>
              <a:srgbClr val="EF30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Straight Connector 274">
            <a:extLst>
              <a:ext uri="{FF2B5EF4-FFF2-40B4-BE49-F238E27FC236}">
                <a16:creationId xmlns:a16="http://schemas.microsoft.com/office/drawing/2014/main" xmlns="" id="{E7FD0854-B613-4503-8F9F-7EBA21977DB6}"/>
              </a:ext>
            </a:extLst>
          </p:cNvPr>
          <p:cNvCxnSpPr>
            <a:cxnSpLocks/>
          </p:cNvCxnSpPr>
          <p:nvPr/>
        </p:nvCxnSpPr>
        <p:spPr>
          <a:xfrm>
            <a:off x="9655100" y="6212376"/>
            <a:ext cx="2048865" cy="0"/>
          </a:xfrm>
          <a:prstGeom prst="line">
            <a:avLst/>
          </a:prstGeom>
          <a:ln w="1905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Connector 275">
            <a:extLst>
              <a:ext uri="{FF2B5EF4-FFF2-40B4-BE49-F238E27FC236}">
                <a16:creationId xmlns:a16="http://schemas.microsoft.com/office/drawing/2014/main" xmlns="" id="{267D5D77-7183-46A2-913A-91854EB46B5B}"/>
              </a:ext>
            </a:extLst>
          </p:cNvPr>
          <p:cNvCxnSpPr>
            <a:cxnSpLocks/>
          </p:cNvCxnSpPr>
          <p:nvPr/>
        </p:nvCxnSpPr>
        <p:spPr>
          <a:xfrm>
            <a:off x="2807969" y="1835312"/>
            <a:ext cx="2048865" cy="0"/>
          </a:xfrm>
          <a:prstGeom prst="line">
            <a:avLst/>
          </a:prstGeom>
          <a:ln w="19050">
            <a:solidFill>
              <a:srgbClr val="EE95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Straight Connector 276">
            <a:extLst>
              <a:ext uri="{FF2B5EF4-FFF2-40B4-BE49-F238E27FC236}">
                <a16:creationId xmlns:a16="http://schemas.microsoft.com/office/drawing/2014/main" xmlns="" id="{3FE4C8AC-856E-47A1-86C3-D3143F6DF56B}"/>
              </a:ext>
            </a:extLst>
          </p:cNvPr>
          <p:cNvCxnSpPr>
            <a:cxnSpLocks/>
          </p:cNvCxnSpPr>
          <p:nvPr/>
        </p:nvCxnSpPr>
        <p:spPr>
          <a:xfrm>
            <a:off x="7328027" y="1835312"/>
            <a:ext cx="2048865" cy="0"/>
          </a:xfrm>
          <a:prstGeom prst="line">
            <a:avLst/>
          </a:prstGeom>
          <a:ln w="19050">
            <a:solidFill>
              <a:srgbClr val="1C7C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8" name="TextBox 277">
            <a:extLst>
              <a:ext uri="{FF2B5EF4-FFF2-40B4-BE49-F238E27FC236}">
                <a16:creationId xmlns:a16="http://schemas.microsoft.com/office/drawing/2014/main" xmlns="" id="{AC17817C-AF36-4468-94FC-44DCFF825290}"/>
              </a:ext>
            </a:extLst>
          </p:cNvPr>
          <p:cNvSpPr txBox="1"/>
          <p:nvPr/>
        </p:nvSpPr>
        <p:spPr>
          <a:xfrm>
            <a:off x="2456543" y="131812"/>
            <a:ext cx="72789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</a:rPr>
              <a:t>T I M E L I N </a:t>
            </a:r>
            <a:r>
              <a:rPr lang="en-US" sz="4000" dirty="0" smtClean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</a:rPr>
              <a:t>E</a:t>
            </a:r>
            <a:endParaRPr lang="en-US" sz="4000" dirty="0">
              <a:solidFill>
                <a:schemeClr val="bg1">
                  <a:lumMod val="65000"/>
                </a:schemeClr>
              </a:solidFill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891542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airplane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00"/>
                            </p:stCondLst>
                            <p:childTnLst>
                              <p:par>
                                <p:cTn id="2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1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600"/>
                            </p:stCondLst>
                            <p:childTnLst>
                              <p:par>
                                <p:cTn id="3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1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700"/>
                            </p:stCondLst>
                            <p:childTnLst>
                              <p:par>
                                <p:cTn id="5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12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820"/>
                            </p:stCondLst>
                            <p:childTnLst>
                              <p:par>
                                <p:cTn id="5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1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920"/>
                            </p:stCondLst>
                            <p:childTnLst>
                              <p:par>
                                <p:cTn id="6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1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1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020"/>
                            </p:stCondLst>
                            <p:childTnLst>
                              <p:par>
                                <p:cTn id="6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15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5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15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170"/>
                            </p:stCondLst>
                            <p:childTnLst>
                              <p:par>
                                <p:cTn id="7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10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1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270"/>
                            </p:stCondLst>
                            <p:childTnLst>
                              <p:par>
                                <p:cTn id="7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1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370"/>
                            </p:stCondLst>
                            <p:childTnLst>
                              <p:par>
                                <p:cTn id="8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1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1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1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10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470"/>
                            </p:stCondLst>
                            <p:childTnLst>
                              <p:par>
                                <p:cTn id="9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1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1570"/>
                            </p:stCondLst>
                            <p:childTnLst>
                              <p:par>
                                <p:cTn id="10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1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670"/>
                            </p:stCondLst>
                            <p:childTnLst>
                              <p:par>
                                <p:cTn id="10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15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5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1" dur="15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1820"/>
                            </p:stCondLst>
                            <p:childTnLst>
                              <p:par>
                                <p:cTn id="1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15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5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7" dur="15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1970"/>
                            </p:stCondLst>
                            <p:childTnLst>
                              <p:par>
                                <p:cTn id="1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15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15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3" dur="15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2120"/>
                            </p:stCondLst>
                            <p:childTnLst>
                              <p:par>
                                <p:cTn id="12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7" dur="15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2270"/>
                            </p:stCondLst>
                            <p:childTnLst>
                              <p:par>
                                <p:cTn id="1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1" dur="150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150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3" dur="15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2420"/>
                            </p:stCondLst>
                            <p:childTnLst>
                              <p:par>
                                <p:cTn id="13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7" dur="150" fill="hold"/>
                                        <p:tgtEl>
                                          <p:spTgt spid="2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150" fill="hold"/>
                                        <p:tgtEl>
                                          <p:spTgt spid="2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9" dur="15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15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3" dur="15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15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15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8" dur="150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150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2570"/>
                            </p:stCondLst>
                            <p:childTnLst>
                              <p:par>
                                <p:cTn id="15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3" dur="15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2720"/>
                            </p:stCondLst>
                            <p:childTnLst>
                              <p:par>
                                <p:cTn id="15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7" dur="15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>
                            <p:stCondLst>
                              <p:cond delay="2870"/>
                            </p:stCondLst>
                            <p:childTnLst>
                              <p:par>
                                <p:cTn id="15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1" dur="150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150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3" dur="15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3020"/>
                            </p:stCondLst>
                            <p:childTnLst>
                              <p:par>
                                <p:cTn id="16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7" dur="150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150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9" dur="15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" fill="hold">
                            <p:stCondLst>
                              <p:cond delay="3170"/>
                            </p:stCondLst>
                            <p:childTnLst>
                              <p:par>
                                <p:cTn id="17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3" dur="15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4" dur="15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5" dur="15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" fill="hold">
                            <p:stCondLst>
                              <p:cond delay="3320"/>
                            </p:stCondLst>
                            <p:childTnLst>
                              <p:par>
                                <p:cTn id="17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9" dur="15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" fill="hold">
                            <p:stCondLst>
                              <p:cond delay="3470"/>
                            </p:stCondLst>
                            <p:childTnLst>
                              <p:par>
                                <p:cTn id="18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3" dur="150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4" dur="150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5" dur="15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6" fill="hold">
                            <p:stCondLst>
                              <p:cond delay="3620"/>
                            </p:stCondLst>
                            <p:childTnLst>
                              <p:par>
                                <p:cTn id="18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9" dur="15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15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1" dur="15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4" dur="15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5" dur="150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6" dur="150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15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0" dur="15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1" dur="15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2" fill="hold">
                            <p:stCondLst>
                              <p:cond delay="3770"/>
                            </p:stCondLst>
                            <p:childTnLst>
                              <p:par>
                                <p:cTn id="20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5" dur="15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6" fill="hold">
                            <p:stCondLst>
                              <p:cond delay="3920"/>
                            </p:stCondLst>
                            <p:childTnLst>
                              <p:par>
                                <p:cTn id="20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9" dur="15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0" fill="hold">
                            <p:stCondLst>
                              <p:cond delay="4070"/>
                            </p:stCondLst>
                            <p:childTnLst>
                              <p:par>
                                <p:cTn id="2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3" dur="250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250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5" dur="25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6" fill="hold">
                            <p:stCondLst>
                              <p:cond delay="4320"/>
                            </p:stCondLst>
                            <p:childTnLst>
                              <p:par>
                                <p:cTn id="2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9" dur="150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0" dur="150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1" dur="15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2" fill="hold">
                            <p:stCondLst>
                              <p:cond delay="4470"/>
                            </p:stCondLst>
                            <p:childTnLst>
                              <p:par>
                                <p:cTn id="2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5" dur="250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6" dur="250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7" dur="25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8" fill="hold">
                            <p:stCondLst>
                              <p:cond delay="4720"/>
                            </p:stCondLst>
                            <p:childTnLst>
                              <p:par>
                                <p:cTn id="22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1" dur="15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2" fill="hold">
                            <p:stCondLst>
                              <p:cond delay="4870"/>
                            </p:stCondLst>
                            <p:childTnLst>
                              <p:par>
                                <p:cTn id="23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5" dur="200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6" dur="200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7" dur="2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8" fill="hold">
                            <p:stCondLst>
                              <p:cond delay="5070"/>
                            </p:stCondLst>
                            <p:childTnLst>
                              <p:par>
                                <p:cTn id="23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1" dur="20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2" dur="20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3" dur="2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6" dur="2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7" dur="20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8" dur="20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1" dur="2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2" dur="200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3" dur="200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4" fill="hold">
                            <p:stCondLst>
                              <p:cond delay="5270"/>
                            </p:stCondLst>
                            <p:childTnLst>
                              <p:par>
                                <p:cTn id="25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7" dur="12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8" fill="hold">
                            <p:stCondLst>
                              <p:cond delay="5390"/>
                            </p:stCondLst>
                            <p:childTnLst>
                              <p:par>
                                <p:cTn id="25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1" dur="12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5" grpId="0" animBg="1"/>
      <p:bldP spid="197" grpId="0" animBg="1"/>
      <p:bldP spid="198" grpId="0" animBg="1"/>
      <p:bldP spid="199" grpId="0" animBg="1"/>
      <p:bldP spid="201" grpId="0" animBg="1"/>
      <p:bldP spid="202" grpId="0"/>
      <p:bldP spid="203" grpId="0"/>
      <p:bldP spid="210" grpId="0" animBg="1"/>
      <p:bldP spid="211" grpId="0" animBg="1"/>
      <p:bldP spid="212" grpId="0" animBg="1"/>
      <p:bldP spid="214" grpId="0" animBg="1"/>
      <p:bldP spid="215" grpId="0"/>
      <p:bldP spid="216" grpId="0"/>
      <p:bldP spid="249" grpId="0" animBg="1"/>
      <p:bldP spid="250" grpId="0" animBg="1"/>
      <p:bldP spid="251" grpId="0" animBg="1"/>
      <p:bldP spid="252" grpId="0" animBg="1"/>
      <p:bldP spid="254" grpId="0" animBg="1"/>
      <p:bldP spid="255" grpId="0"/>
      <p:bldP spid="256" grpId="0"/>
      <p:bldP spid="257" grpId="0" animBg="1"/>
      <p:bldP spid="258" grpId="0" animBg="1"/>
      <p:bldP spid="259" grpId="0" animBg="1"/>
      <p:bldP spid="260" grpId="0" animBg="1"/>
      <p:bldP spid="262" grpId="0" animBg="1"/>
      <p:bldP spid="263" grpId="0"/>
      <p:bldP spid="264" grpId="0"/>
      <p:bldP spid="265" grpId="0" animBg="1"/>
      <p:bldP spid="266" grpId="0" animBg="1"/>
      <p:bldP spid="267" grpId="0" animBg="1"/>
      <p:bldP spid="268" grpId="0" animBg="1"/>
      <p:bldP spid="270" grpId="0" animBg="1"/>
      <p:bldP spid="271" grpId="0"/>
      <p:bldP spid="27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80406" y="4971011"/>
            <a:ext cx="9060873" cy="1569660"/>
          </a:xfrm>
          <a:prstGeom prst="rect">
            <a:avLst/>
          </a:prstGeom>
          <a:blipFill dpi="0" rotWithShape="1">
            <a:blip r:embed="rId2">
              <a:alphaModFix amt="0"/>
            </a:blip>
            <a:srcRect/>
            <a:stretch>
              <a:fillRect/>
            </a:stretch>
          </a:blipFill>
        </p:spPr>
        <p:txBody>
          <a:bodyPr wrap="square" rtlCol="0">
            <a:spAutoFit/>
          </a:bodyPr>
          <a:lstStyle/>
          <a:p>
            <a:r>
              <a:rPr lang="en-US" sz="4800" b="1" dirty="0" smtClean="0">
                <a:solidFill>
                  <a:schemeClr val="accent1">
                    <a:lumMod val="50000"/>
                  </a:schemeClr>
                </a:solidFill>
              </a:rPr>
              <a:t>Now</a:t>
            </a:r>
          </a:p>
          <a:p>
            <a:r>
              <a:rPr lang="en-US" sz="48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4800" b="1" dirty="0" smtClean="0">
                <a:solidFill>
                  <a:schemeClr val="accent1">
                    <a:lumMod val="50000"/>
                  </a:schemeClr>
                </a:solidFill>
              </a:rPr>
              <a:t>        Let’s Look At Our Game</a:t>
            </a:r>
          </a:p>
        </p:txBody>
      </p:sp>
    </p:spTree>
    <p:extLst>
      <p:ext uri="{BB962C8B-B14F-4D97-AF65-F5344CB8AC3E}">
        <p14:creationId xmlns:p14="http://schemas.microsoft.com/office/powerpoint/2010/main" val="271757041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2757"/>
            <a:ext cx="1645920" cy="13793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6459" y="1084812"/>
            <a:ext cx="1185674" cy="105461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215" y="0"/>
            <a:ext cx="1185674" cy="105461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68938"/>
            <a:ext cx="1185674" cy="105461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4686" y="2668938"/>
            <a:ext cx="10058400" cy="3169084"/>
          </a:xfrm>
          <a:prstGeom prst="rect">
            <a:avLst/>
          </a:prstGeom>
        </p:spPr>
      </p:pic>
      <p:pic>
        <p:nvPicPr>
          <p:cNvPr id="2" name="Relaxing-bird-sounds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76380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162 0.51482 L 0.27617 0.41667 C 0.33854 0.39745 0.42864 0.35255 0.52252 0.29445 C 0.62851 0.23032 0.71107 0.16945 0.76693 0.1162 L 1.03646 -0.13264 " pathEditMode="relative" rAng="20460000" ptsTypes="AAAAA">
                                      <p:cBhvr>
                                        <p:cTn id="10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880" y="-2733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7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3.7037E-6 L 0.13399 0.00486 C 0.16185 0.00602 0.20365 0.00672 0.24766 0.00672 C 0.29766 0.00672 0.33763 0.00602 0.3655 0.00486 L 0.49961 -3.7037E-6 " pathEditMode="relative" rAng="0" ptsTypes="AAAAA">
                                      <p:cBhvr>
                                        <p:cTn id="19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974" y="324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3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2.22222E-6 L 0.13398 0.00486 C 0.16185 0.00602 0.20364 0.00672 0.24765 0.00672 C 0.29765 0.00672 0.33763 0.00602 0.36549 0.00486 L 0.49961 -2.22222E-6 " pathEditMode="relative" rAng="0" ptsTypes="AAAAA">
                                      <p:cBhvr>
                                        <p:cTn id="21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974" y="324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3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1.85185E-6 L 0.13398 0.00486 C 0.16185 0.00602 0.20364 0.00671 0.24765 0.00671 C 0.29765 0.00671 0.33763 0.00602 0.36549 0.00486 L 0.49961 -1.85185E-6 " pathEditMode="relative" rAng="0" ptsTypes="AAAAA">
                                      <p:cBhvr>
                                        <p:cTn id="23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974" y="3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24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Box 49">
            <a:extLst>
              <a:ext uri="{FF2B5EF4-FFF2-40B4-BE49-F238E27FC236}">
                <a16:creationId xmlns:a16="http://schemas.microsoft.com/office/drawing/2014/main" xmlns="" id="{9EB0FD16-689C-476C-8309-C7173C257513}"/>
              </a:ext>
            </a:extLst>
          </p:cNvPr>
          <p:cNvSpPr txBox="1"/>
          <p:nvPr/>
        </p:nvSpPr>
        <p:spPr>
          <a:xfrm>
            <a:off x="3987081" y="802714"/>
            <a:ext cx="7278915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800" dirty="0">
                <a:solidFill>
                  <a:srgbClr val="FF5969"/>
                </a:solidFill>
                <a:latin typeface="Tw Cen MT" panose="020B0602020104020603" pitchFamily="34" charset="0"/>
              </a:rPr>
              <a:t>WELCOME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xmlns="" id="{4F202974-31A3-4642-B671-F0DBBB7B4663}"/>
              </a:ext>
            </a:extLst>
          </p:cNvPr>
          <p:cNvSpPr txBox="1"/>
          <p:nvPr/>
        </p:nvSpPr>
        <p:spPr>
          <a:xfrm>
            <a:off x="3856454" y="2710929"/>
            <a:ext cx="7278915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100" dirty="0" smtClean="0">
                <a:solidFill>
                  <a:srgbClr val="52CBBE"/>
                </a:solidFill>
                <a:latin typeface="Tw Cen MT" panose="020B0602020104020603" pitchFamily="34" charset="0"/>
              </a:rPr>
              <a:t>To Our Project Presentation</a:t>
            </a:r>
            <a:endParaRPr lang="en-US" sz="4100" dirty="0">
              <a:solidFill>
                <a:srgbClr val="52CBBE"/>
              </a:solidFill>
              <a:latin typeface="Tw Cen MT" panose="020B0602020104020603" pitchFamily="34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xmlns="" id="{C8A16B82-6A3C-46F5-8D32-072FDF89864A}"/>
              </a:ext>
            </a:extLst>
          </p:cNvPr>
          <p:cNvGrpSpPr/>
          <p:nvPr/>
        </p:nvGrpSpPr>
        <p:grpSpPr>
          <a:xfrm>
            <a:off x="-9230333" y="0"/>
            <a:ext cx="12482920" cy="6858000"/>
            <a:chOff x="-290920" y="0"/>
            <a:chExt cx="12482920" cy="685800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xmlns="" id="{2F391CEE-E392-4A9D-BD11-6954B994FB42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xmlns="" id="{7AC43ACA-5000-40E2-80D3-19833F9F1A3F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xmlns="" id="{BE022673-C77C-4E8F-AF41-8B283703E87E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about</a:t>
              </a: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xmlns="" id="{E8AD023B-AE8D-405F-90E6-27B0D4707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xmlns="" id="{69A27401-3327-4871-86AC-B461CA62C3AC}"/>
              </a:ext>
            </a:extLst>
          </p:cNvPr>
          <p:cNvGrpSpPr/>
          <p:nvPr/>
        </p:nvGrpSpPr>
        <p:grpSpPr>
          <a:xfrm>
            <a:off x="-8798784" y="0"/>
            <a:ext cx="11447503" cy="6858000"/>
            <a:chOff x="213096" y="0"/>
            <a:chExt cx="11447503" cy="685800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xmlns="" id="{706C029B-A799-4206-A656-A006D8F83990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xmlns="" id="{63328131-EC42-4D6D-A247-91FD3D23E58C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xmlns="" id="{3A728384-87ED-4E87-8F78-97EB653FDC67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history</a:t>
              </a: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xmlns="" id="{2B44F548-697F-412D-9B99-861C27246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xmlns="" id="{C0099890-786A-4F87-960D-5DADE5168909}"/>
              </a:ext>
            </a:extLst>
          </p:cNvPr>
          <p:cNvGrpSpPr/>
          <p:nvPr/>
        </p:nvGrpSpPr>
        <p:grpSpPr>
          <a:xfrm>
            <a:off x="-7847639" y="0"/>
            <a:ext cx="9961092" cy="6858000"/>
            <a:chOff x="491575" y="0"/>
            <a:chExt cx="9961092" cy="685800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xmlns="" id="{CE9AAB1E-3A13-4745-A574-9EE6806378C9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xmlns="" id="{1BC0F905-3F71-4932-B130-39D508C4D117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xmlns="" id="{93EC5869-A976-4328-A864-2BB04E7E7BFC}"/>
                </a:ext>
              </a:extLst>
            </p:cNvPr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timeline</a:t>
              </a:r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xmlns="" id="{7C8E4AB7-ADC0-4FEE-AE7A-994F5DAD3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0E4F6447-6163-4D6A-A8D2-BD63B6CB3A42}"/>
              </a:ext>
            </a:extLst>
          </p:cNvPr>
          <p:cNvGrpSpPr/>
          <p:nvPr/>
        </p:nvGrpSpPr>
        <p:grpSpPr>
          <a:xfrm>
            <a:off x="-7985197" y="0"/>
            <a:ext cx="9574094" cy="6858000"/>
            <a:chOff x="491575" y="0"/>
            <a:chExt cx="9574094" cy="685800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xmlns="" id="{5CB8CB55-9DEC-4367-900E-7257FE1B874F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xmlns="" id="{9DBAEDD6-7153-4AFF-BDC7-5A225B4B5642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xmlns="" id="{12F9D37B-DE70-4087-8A7F-BBA0BAF5B6CF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teams</a:t>
              </a:r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xmlns="" id="{6FA13E8D-3FCC-4EC2-BD8C-6CE7CA0ECD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xmlns="" id="{71382190-201C-4BAE-91F3-296A26671C96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xmlns="" id="{3FD3EE0D-FD02-4885-9AC0-03F414A9888F}"/>
              </a:ext>
            </a:extLst>
          </p:cNvPr>
          <p:cNvGrpSpPr/>
          <p:nvPr/>
        </p:nvGrpSpPr>
        <p:grpSpPr>
          <a:xfrm>
            <a:off x="-7638543" y="-1"/>
            <a:ext cx="8692332" cy="6858000"/>
            <a:chOff x="718505" y="-1"/>
            <a:chExt cx="8692332" cy="6858000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xmlns="" id="{60A9D552-2EF0-4DB4-9DC6-F52F2FD55E3C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xmlns="" id="{DA27D1F1-923F-4591-A07A-39E775B734F9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xmlns="" id="{0E895421-2372-4C7F-93D2-3B0353A6E7BD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services</a:t>
              </a:r>
            </a:p>
          </p:txBody>
        </p: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xmlns="" id="{1A9D6167-F7B8-4BFF-8BC5-2D13EF0CFF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xmlns="" id="{76789F00-2688-429D-926C-15F83152FDBE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xmlns="" id="{FF862AB6-114D-4C6A-B849-5A11B3650265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xmlns="" id="{30105858-8A3E-4676-96A7-18C1A74E36F4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xmlns="" id="{8A634BD7-1512-45B6-AFE4-1EEA636625CB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follow</a:t>
              </a:r>
            </a:p>
          </p:txBody>
        </p: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xmlns="" id="{F08704A4-CABE-4989-8BF7-C10A6BB40E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2" name="TextBox 1"/>
          <p:cNvSpPr txBox="1"/>
          <p:nvPr/>
        </p:nvSpPr>
        <p:spPr>
          <a:xfrm>
            <a:off x="3987081" y="3593407"/>
            <a:ext cx="61395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accent1">
                    <a:lumMod val="50000"/>
                  </a:schemeClr>
                </a:solidFill>
                <a:latin typeface="Algerian" panose="04020705040A02060702" pitchFamily="82" charset="0"/>
              </a:rPr>
              <a:t>Flappy Bird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0390" y="3593407"/>
            <a:ext cx="1494979" cy="1215940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prst="convex"/>
          </a:sp3d>
        </p:spPr>
      </p:pic>
      <p:grpSp>
        <p:nvGrpSpPr>
          <p:cNvPr id="100" name="Group 99">
            <a:extLst>
              <a:ext uri="{FF2B5EF4-FFF2-40B4-BE49-F238E27FC236}">
                <a16:creationId xmlns:a16="http://schemas.microsoft.com/office/drawing/2014/main" xmlns="" id="{066ACF4C-6F8C-46FC-8362-2E05C90EEAFA}"/>
              </a:ext>
            </a:extLst>
          </p:cNvPr>
          <p:cNvGrpSpPr/>
          <p:nvPr/>
        </p:nvGrpSpPr>
        <p:grpSpPr>
          <a:xfrm>
            <a:off x="-12492093" y="0"/>
            <a:ext cx="12482920" cy="6858000"/>
            <a:chOff x="-290920" y="0"/>
            <a:chExt cx="12482920" cy="6858000"/>
          </a:xfrm>
        </p:grpSpPr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xmlns="" id="{4F373113-18F1-4443-9A8E-5EF06C1D2FEA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2" name="Freeform: Shape 51">
              <a:extLst>
                <a:ext uri="{FF2B5EF4-FFF2-40B4-BE49-F238E27FC236}">
                  <a16:creationId xmlns:a16="http://schemas.microsoft.com/office/drawing/2014/main" xmlns="" id="{8F99D053-FB83-41F1-B2CB-C10918BC99BC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xmlns="" id="{7F4373C1-3934-47C3-8F36-E2FB2615CA87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about</a:t>
              </a:r>
            </a:p>
          </p:txBody>
        </p:sp>
        <p:pic>
          <p:nvPicPr>
            <p:cNvPr id="104" name="Picture 103">
              <a:extLst>
                <a:ext uri="{FF2B5EF4-FFF2-40B4-BE49-F238E27FC236}">
                  <a16:creationId xmlns:a16="http://schemas.microsoft.com/office/drawing/2014/main" xmlns="" id="{5A5E18E8-5A3E-4F1D-8254-6193AA55C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xmlns="" id="{066ACF4C-6F8C-46FC-8362-2E05C90EEAFA}"/>
              </a:ext>
            </a:extLst>
          </p:cNvPr>
          <p:cNvGrpSpPr/>
          <p:nvPr/>
        </p:nvGrpSpPr>
        <p:grpSpPr>
          <a:xfrm>
            <a:off x="-12497653" y="20944"/>
            <a:ext cx="12482920" cy="6858000"/>
            <a:chOff x="-290920" y="0"/>
            <a:chExt cx="12482920" cy="6858000"/>
          </a:xfrm>
        </p:grpSpPr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xmlns="" id="{4F373113-18F1-4443-9A8E-5EF06C1D2FEA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2" name="Freeform: Shape 51">
              <a:extLst>
                <a:ext uri="{FF2B5EF4-FFF2-40B4-BE49-F238E27FC236}">
                  <a16:creationId xmlns:a16="http://schemas.microsoft.com/office/drawing/2014/main" xmlns="" id="{8F99D053-FB83-41F1-B2CB-C10918BC99BC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xmlns="" id="{7F4373C1-3934-47C3-8F36-E2FB2615CA87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about</a:t>
              </a:r>
            </a:p>
          </p:txBody>
        </p:sp>
        <p:pic>
          <p:nvPicPr>
            <p:cNvPr id="114" name="Picture 113">
              <a:extLst>
                <a:ext uri="{FF2B5EF4-FFF2-40B4-BE49-F238E27FC236}">
                  <a16:creationId xmlns:a16="http://schemas.microsoft.com/office/drawing/2014/main" xmlns="" id="{5A5E18E8-5A3E-4F1D-8254-6193AA55C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xmlns="" id="{066ACF4C-6F8C-46FC-8362-2E05C90EEAFA}"/>
              </a:ext>
            </a:extLst>
          </p:cNvPr>
          <p:cNvGrpSpPr/>
          <p:nvPr/>
        </p:nvGrpSpPr>
        <p:grpSpPr>
          <a:xfrm>
            <a:off x="-13014163" y="0"/>
            <a:ext cx="12482920" cy="6858000"/>
            <a:chOff x="-290920" y="0"/>
            <a:chExt cx="12482920" cy="6858000"/>
          </a:xfrm>
        </p:grpSpPr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xmlns="" id="{4F373113-18F1-4443-9A8E-5EF06C1D2FEA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7" name="Freeform: Shape 51">
              <a:extLst>
                <a:ext uri="{FF2B5EF4-FFF2-40B4-BE49-F238E27FC236}">
                  <a16:creationId xmlns:a16="http://schemas.microsoft.com/office/drawing/2014/main" xmlns="" id="{8F99D053-FB83-41F1-B2CB-C10918BC99BC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xmlns="" id="{7F4373C1-3934-47C3-8F36-E2FB2615CA87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about</a:t>
              </a:r>
            </a:p>
          </p:txBody>
        </p:sp>
        <p:pic>
          <p:nvPicPr>
            <p:cNvPr id="119" name="Picture 118">
              <a:extLst>
                <a:ext uri="{FF2B5EF4-FFF2-40B4-BE49-F238E27FC236}">
                  <a16:creationId xmlns:a16="http://schemas.microsoft.com/office/drawing/2014/main" xmlns="" id="{5A5E18E8-5A3E-4F1D-8254-6193AA55C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xmlns="" id="{C8A16B82-6A3C-46F5-8D32-072FDF89864A}"/>
              </a:ext>
            </a:extLst>
          </p:cNvPr>
          <p:cNvGrpSpPr/>
          <p:nvPr/>
        </p:nvGrpSpPr>
        <p:grpSpPr>
          <a:xfrm>
            <a:off x="-13516581" y="20944"/>
            <a:ext cx="12482920" cy="6858000"/>
            <a:chOff x="-290920" y="0"/>
            <a:chExt cx="12482920" cy="6858000"/>
          </a:xfrm>
        </p:grpSpPr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xmlns="" id="{2F391CEE-E392-4A9D-BD11-6954B994FB42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2" name="Freeform: Shape 20">
              <a:extLst>
                <a:ext uri="{FF2B5EF4-FFF2-40B4-BE49-F238E27FC236}">
                  <a16:creationId xmlns:a16="http://schemas.microsoft.com/office/drawing/2014/main" xmlns="" id="{7AC43ACA-5000-40E2-80D3-19833F9F1A3F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xmlns="" id="{BE022673-C77C-4E8F-AF41-8B283703E87E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about</a:t>
              </a:r>
            </a:p>
          </p:txBody>
        </p:sp>
        <p:pic>
          <p:nvPicPr>
            <p:cNvPr id="124" name="Picture 123">
              <a:extLst>
                <a:ext uri="{FF2B5EF4-FFF2-40B4-BE49-F238E27FC236}">
                  <a16:creationId xmlns:a16="http://schemas.microsoft.com/office/drawing/2014/main" xmlns="" id="{E8AD023B-AE8D-405F-90E6-27B0D4707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xmlns="" id="{69A27401-3327-4871-86AC-B461CA62C3AC}"/>
              </a:ext>
            </a:extLst>
          </p:cNvPr>
          <p:cNvGrpSpPr/>
          <p:nvPr/>
        </p:nvGrpSpPr>
        <p:grpSpPr>
          <a:xfrm>
            <a:off x="-13012565" y="20944"/>
            <a:ext cx="11447503" cy="6858000"/>
            <a:chOff x="213096" y="0"/>
            <a:chExt cx="11447503" cy="6858000"/>
          </a:xfrm>
        </p:grpSpPr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xmlns="" id="{706C029B-A799-4206-A656-A006D8F83990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7" name="Freeform: Shape 25">
              <a:extLst>
                <a:ext uri="{FF2B5EF4-FFF2-40B4-BE49-F238E27FC236}">
                  <a16:creationId xmlns:a16="http://schemas.microsoft.com/office/drawing/2014/main" xmlns="" id="{63328131-EC42-4D6D-A247-91FD3D23E58C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xmlns="" id="{3A728384-87ED-4E87-8F78-97EB653FDC67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history</a:t>
              </a:r>
            </a:p>
          </p:txBody>
        </p:sp>
        <p:pic>
          <p:nvPicPr>
            <p:cNvPr id="129" name="Picture 128">
              <a:extLst>
                <a:ext uri="{FF2B5EF4-FFF2-40B4-BE49-F238E27FC236}">
                  <a16:creationId xmlns:a16="http://schemas.microsoft.com/office/drawing/2014/main" xmlns="" id="{2B44F548-697F-412D-9B99-861C27246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xmlns="" id="{C8A16B82-6A3C-46F5-8D32-072FDF89864A}"/>
              </a:ext>
            </a:extLst>
          </p:cNvPr>
          <p:cNvGrpSpPr/>
          <p:nvPr/>
        </p:nvGrpSpPr>
        <p:grpSpPr>
          <a:xfrm>
            <a:off x="-8495839" y="5204"/>
            <a:ext cx="12482920" cy="6858000"/>
            <a:chOff x="-290920" y="0"/>
            <a:chExt cx="12482920" cy="6858000"/>
          </a:xfrm>
        </p:grpSpPr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xmlns="" id="{2F391CEE-E392-4A9D-BD11-6954B994FB42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2" name="Freeform: Shape 20">
              <a:extLst>
                <a:ext uri="{FF2B5EF4-FFF2-40B4-BE49-F238E27FC236}">
                  <a16:creationId xmlns:a16="http://schemas.microsoft.com/office/drawing/2014/main" xmlns="" id="{7AC43ACA-5000-40E2-80D3-19833F9F1A3F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xmlns="" id="{BE022673-C77C-4E8F-AF41-8B283703E87E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about</a:t>
              </a:r>
            </a:p>
          </p:txBody>
        </p:sp>
        <p:pic>
          <p:nvPicPr>
            <p:cNvPr id="134" name="Picture 133">
              <a:extLst>
                <a:ext uri="{FF2B5EF4-FFF2-40B4-BE49-F238E27FC236}">
                  <a16:creationId xmlns:a16="http://schemas.microsoft.com/office/drawing/2014/main" xmlns="" id="{E8AD023B-AE8D-405F-90E6-27B0D4707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xmlns="" id="{69A27401-3327-4871-86AC-B461CA62C3AC}"/>
              </a:ext>
            </a:extLst>
          </p:cNvPr>
          <p:cNvGrpSpPr/>
          <p:nvPr/>
        </p:nvGrpSpPr>
        <p:grpSpPr>
          <a:xfrm>
            <a:off x="-8064290" y="5204"/>
            <a:ext cx="11447503" cy="6858000"/>
            <a:chOff x="213096" y="0"/>
            <a:chExt cx="11447503" cy="6858000"/>
          </a:xfrm>
        </p:grpSpPr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xmlns="" id="{706C029B-A799-4206-A656-A006D8F83990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7" name="Freeform: Shape 25">
              <a:extLst>
                <a:ext uri="{FF2B5EF4-FFF2-40B4-BE49-F238E27FC236}">
                  <a16:creationId xmlns:a16="http://schemas.microsoft.com/office/drawing/2014/main" xmlns="" id="{63328131-EC42-4D6D-A247-91FD3D23E58C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xmlns="" id="{3A728384-87ED-4E87-8F78-97EB653FDC67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history</a:t>
              </a:r>
            </a:p>
          </p:txBody>
        </p:sp>
        <p:pic>
          <p:nvPicPr>
            <p:cNvPr id="139" name="Picture 138">
              <a:extLst>
                <a:ext uri="{FF2B5EF4-FFF2-40B4-BE49-F238E27FC236}">
                  <a16:creationId xmlns:a16="http://schemas.microsoft.com/office/drawing/2014/main" xmlns="" id="{2B44F548-697F-412D-9B99-861C27246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xmlns="" id="{C0099890-786A-4F87-960D-5DADE5168909}"/>
              </a:ext>
            </a:extLst>
          </p:cNvPr>
          <p:cNvGrpSpPr/>
          <p:nvPr/>
        </p:nvGrpSpPr>
        <p:grpSpPr>
          <a:xfrm>
            <a:off x="-7113145" y="5204"/>
            <a:ext cx="9961092" cy="6858000"/>
            <a:chOff x="491575" y="0"/>
            <a:chExt cx="9961092" cy="6858000"/>
          </a:xfrm>
        </p:grpSpPr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xmlns="" id="{CE9AAB1E-3A13-4745-A574-9EE6806378C9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Freeform: Shape 30">
              <a:extLst>
                <a:ext uri="{FF2B5EF4-FFF2-40B4-BE49-F238E27FC236}">
                  <a16:creationId xmlns:a16="http://schemas.microsoft.com/office/drawing/2014/main" xmlns="" id="{1BC0F905-3F71-4932-B130-39D508C4D117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xmlns="" id="{93EC5869-A976-4328-A864-2BB04E7E7BFC}"/>
                </a:ext>
              </a:extLst>
            </p:cNvPr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timeline</a:t>
              </a:r>
            </a:p>
          </p:txBody>
        </p:sp>
        <p:pic>
          <p:nvPicPr>
            <p:cNvPr id="144" name="Picture 143">
              <a:extLst>
                <a:ext uri="{FF2B5EF4-FFF2-40B4-BE49-F238E27FC236}">
                  <a16:creationId xmlns:a16="http://schemas.microsoft.com/office/drawing/2014/main" xmlns="" id="{7C8E4AB7-ADC0-4FEE-AE7A-994F5DAD3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xmlns="" id="{0E4F6447-6163-4D6A-A8D2-BD63B6CB3A42}"/>
              </a:ext>
            </a:extLst>
          </p:cNvPr>
          <p:cNvGrpSpPr/>
          <p:nvPr/>
        </p:nvGrpSpPr>
        <p:grpSpPr>
          <a:xfrm>
            <a:off x="-7250703" y="5204"/>
            <a:ext cx="9574094" cy="6858000"/>
            <a:chOff x="491575" y="0"/>
            <a:chExt cx="9574094" cy="6858000"/>
          </a:xfrm>
        </p:grpSpPr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xmlns="" id="{5CB8CB55-9DEC-4367-900E-7257FE1B874F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Freeform: Shape 35">
              <a:extLst>
                <a:ext uri="{FF2B5EF4-FFF2-40B4-BE49-F238E27FC236}">
                  <a16:creationId xmlns:a16="http://schemas.microsoft.com/office/drawing/2014/main" xmlns="" id="{9DBAEDD6-7153-4AFF-BDC7-5A225B4B5642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xmlns="" id="{12F9D37B-DE70-4087-8A7F-BBA0BAF5B6CF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teams</a:t>
              </a:r>
            </a:p>
          </p:txBody>
        </p:sp>
        <p:pic>
          <p:nvPicPr>
            <p:cNvPr id="149" name="Picture 148">
              <a:extLst>
                <a:ext uri="{FF2B5EF4-FFF2-40B4-BE49-F238E27FC236}">
                  <a16:creationId xmlns:a16="http://schemas.microsoft.com/office/drawing/2014/main" xmlns="" id="{6FA13E8D-3FCC-4EC2-BD8C-6CE7CA0ECD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xmlns="" id="{3FD3EE0D-FD02-4885-9AC0-03F414A9888F}"/>
              </a:ext>
            </a:extLst>
          </p:cNvPr>
          <p:cNvGrpSpPr/>
          <p:nvPr/>
        </p:nvGrpSpPr>
        <p:grpSpPr>
          <a:xfrm>
            <a:off x="-6904049" y="5203"/>
            <a:ext cx="8692332" cy="6858000"/>
            <a:chOff x="718505" y="-1"/>
            <a:chExt cx="8692332" cy="6858000"/>
          </a:xfrm>
        </p:grpSpPr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xmlns="" id="{60A9D552-2EF0-4DB4-9DC6-F52F2FD55E3C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Freeform: Shape 41">
              <a:extLst>
                <a:ext uri="{FF2B5EF4-FFF2-40B4-BE49-F238E27FC236}">
                  <a16:creationId xmlns:a16="http://schemas.microsoft.com/office/drawing/2014/main" xmlns="" id="{DA27D1F1-923F-4591-A07A-39E775B734F9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xmlns="" id="{0E895421-2372-4C7F-93D2-3B0353A6E7BD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services</a:t>
              </a:r>
            </a:p>
          </p:txBody>
        </p:sp>
        <p:pic>
          <p:nvPicPr>
            <p:cNvPr id="154" name="Picture 153">
              <a:extLst>
                <a:ext uri="{FF2B5EF4-FFF2-40B4-BE49-F238E27FC236}">
                  <a16:creationId xmlns:a16="http://schemas.microsoft.com/office/drawing/2014/main" xmlns="" id="{1A9D6167-F7B8-4BFF-8BC5-2D13EF0CFF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xmlns="" id="{76789F00-2688-429D-926C-15F83152FDBE}"/>
              </a:ext>
            </a:extLst>
          </p:cNvPr>
          <p:cNvGrpSpPr/>
          <p:nvPr/>
        </p:nvGrpSpPr>
        <p:grpSpPr>
          <a:xfrm>
            <a:off x="-8660588" y="5203"/>
            <a:ext cx="9927504" cy="6858000"/>
            <a:chOff x="-9337032" y="-1"/>
            <a:chExt cx="9927504" cy="6858000"/>
          </a:xfrm>
        </p:grpSpPr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xmlns="" id="{FF862AB6-114D-4C6A-B849-5A11B3650265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7" name="Freeform: Shape 46">
              <a:extLst>
                <a:ext uri="{FF2B5EF4-FFF2-40B4-BE49-F238E27FC236}">
                  <a16:creationId xmlns:a16="http://schemas.microsoft.com/office/drawing/2014/main" xmlns="" id="{30105858-8A3E-4676-96A7-18C1A74E36F4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xmlns="" id="{8A634BD7-1512-45B6-AFE4-1EEA636625CB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follow</a:t>
              </a:r>
            </a:p>
          </p:txBody>
        </p:sp>
        <p:pic>
          <p:nvPicPr>
            <p:cNvPr id="159" name="Picture 158">
              <a:extLst>
                <a:ext uri="{FF2B5EF4-FFF2-40B4-BE49-F238E27FC236}">
                  <a16:creationId xmlns:a16="http://schemas.microsoft.com/office/drawing/2014/main" xmlns="" id="{F08704A4-CABE-4989-8BF7-C10A6BB40E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60" name="Group 159">
            <a:extLst>
              <a:ext uri="{FF2B5EF4-FFF2-40B4-BE49-F238E27FC236}">
                <a16:creationId xmlns:a16="http://schemas.microsoft.com/office/drawing/2014/main" xmlns="" id="{066ACF4C-6F8C-46FC-8362-2E05C90EEAFA}"/>
              </a:ext>
            </a:extLst>
          </p:cNvPr>
          <p:cNvGrpSpPr/>
          <p:nvPr/>
        </p:nvGrpSpPr>
        <p:grpSpPr>
          <a:xfrm>
            <a:off x="-11763159" y="26148"/>
            <a:ext cx="12482920" cy="6858000"/>
            <a:chOff x="-290920" y="0"/>
            <a:chExt cx="12482920" cy="6858000"/>
          </a:xfrm>
        </p:grpSpPr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xmlns="" id="{4F373113-18F1-4443-9A8E-5EF06C1D2FEA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2" name="Freeform: Shape 51">
              <a:extLst>
                <a:ext uri="{FF2B5EF4-FFF2-40B4-BE49-F238E27FC236}">
                  <a16:creationId xmlns:a16="http://schemas.microsoft.com/office/drawing/2014/main" xmlns="" id="{8F99D053-FB83-41F1-B2CB-C10918BC99BC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xmlns="" id="{7F4373C1-3934-47C3-8F36-E2FB2615CA87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about</a:t>
              </a:r>
            </a:p>
          </p:txBody>
        </p:sp>
        <p:pic>
          <p:nvPicPr>
            <p:cNvPr id="164" name="Picture 163">
              <a:extLst>
                <a:ext uri="{FF2B5EF4-FFF2-40B4-BE49-F238E27FC236}">
                  <a16:creationId xmlns:a16="http://schemas.microsoft.com/office/drawing/2014/main" xmlns="" id="{5A5E18E8-5A3E-4F1D-8254-6193AA55C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65" name="Group 164">
            <a:extLst>
              <a:ext uri="{FF2B5EF4-FFF2-40B4-BE49-F238E27FC236}">
                <a16:creationId xmlns:a16="http://schemas.microsoft.com/office/drawing/2014/main" xmlns="" id="{066ACF4C-6F8C-46FC-8362-2E05C90EEAFA}"/>
              </a:ext>
            </a:extLst>
          </p:cNvPr>
          <p:cNvGrpSpPr/>
          <p:nvPr/>
        </p:nvGrpSpPr>
        <p:grpSpPr>
          <a:xfrm>
            <a:off x="-12279669" y="5204"/>
            <a:ext cx="12482920" cy="6858000"/>
            <a:chOff x="-290920" y="0"/>
            <a:chExt cx="12482920" cy="6858000"/>
          </a:xfrm>
        </p:grpSpPr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xmlns="" id="{4F373113-18F1-4443-9A8E-5EF06C1D2FEA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7" name="Freeform: Shape 51">
              <a:extLst>
                <a:ext uri="{FF2B5EF4-FFF2-40B4-BE49-F238E27FC236}">
                  <a16:creationId xmlns:a16="http://schemas.microsoft.com/office/drawing/2014/main" xmlns="" id="{8F99D053-FB83-41F1-B2CB-C10918BC99BC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xmlns="" id="{7F4373C1-3934-47C3-8F36-E2FB2615CA87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about</a:t>
              </a:r>
            </a:p>
          </p:txBody>
        </p:sp>
        <p:pic>
          <p:nvPicPr>
            <p:cNvPr id="169" name="Picture 168">
              <a:extLst>
                <a:ext uri="{FF2B5EF4-FFF2-40B4-BE49-F238E27FC236}">
                  <a16:creationId xmlns:a16="http://schemas.microsoft.com/office/drawing/2014/main" xmlns="" id="{5A5E18E8-5A3E-4F1D-8254-6193AA55C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70" name="Group 169">
            <a:extLst>
              <a:ext uri="{FF2B5EF4-FFF2-40B4-BE49-F238E27FC236}">
                <a16:creationId xmlns:a16="http://schemas.microsoft.com/office/drawing/2014/main" xmlns="" id="{C8A16B82-6A3C-46F5-8D32-072FDF89864A}"/>
              </a:ext>
            </a:extLst>
          </p:cNvPr>
          <p:cNvGrpSpPr/>
          <p:nvPr/>
        </p:nvGrpSpPr>
        <p:grpSpPr>
          <a:xfrm>
            <a:off x="-12782087" y="26148"/>
            <a:ext cx="12482920" cy="6858000"/>
            <a:chOff x="-290920" y="0"/>
            <a:chExt cx="12482920" cy="6858000"/>
          </a:xfrm>
        </p:grpSpPr>
        <p:sp>
          <p:nvSpPr>
            <p:cNvPr id="171" name="Rectangle 170">
              <a:extLst>
                <a:ext uri="{FF2B5EF4-FFF2-40B4-BE49-F238E27FC236}">
                  <a16:creationId xmlns:a16="http://schemas.microsoft.com/office/drawing/2014/main" xmlns="" id="{2F391CEE-E392-4A9D-BD11-6954B994FB42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2" name="Freeform: Shape 20">
              <a:extLst>
                <a:ext uri="{FF2B5EF4-FFF2-40B4-BE49-F238E27FC236}">
                  <a16:creationId xmlns:a16="http://schemas.microsoft.com/office/drawing/2014/main" xmlns="" id="{7AC43ACA-5000-40E2-80D3-19833F9F1A3F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xmlns="" id="{BE022673-C77C-4E8F-AF41-8B283703E87E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about</a:t>
              </a:r>
            </a:p>
          </p:txBody>
        </p:sp>
        <p:pic>
          <p:nvPicPr>
            <p:cNvPr id="174" name="Picture 173">
              <a:extLst>
                <a:ext uri="{FF2B5EF4-FFF2-40B4-BE49-F238E27FC236}">
                  <a16:creationId xmlns:a16="http://schemas.microsoft.com/office/drawing/2014/main" xmlns="" id="{E8AD023B-AE8D-405F-90E6-27B0D4707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75" name="Group 174">
            <a:extLst>
              <a:ext uri="{FF2B5EF4-FFF2-40B4-BE49-F238E27FC236}">
                <a16:creationId xmlns:a16="http://schemas.microsoft.com/office/drawing/2014/main" xmlns="" id="{69A27401-3327-4871-86AC-B461CA62C3AC}"/>
              </a:ext>
            </a:extLst>
          </p:cNvPr>
          <p:cNvGrpSpPr/>
          <p:nvPr/>
        </p:nvGrpSpPr>
        <p:grpSpPr>
          <a:xfrm>
            <a:off x="-12278071" y="26148"/>
            <a:ext cx="11447503" cy="6858000"/>
            <a:chOff x="213096" y="0"/>
            <a:chExt cx="11447503" cy="6858000"/>
          </a:xfrm>
        </p:grpSpPr>
        <p:sp>
          <p:nvSpPr>
            <p:cNvPr id="176" name="Rectangle 175">
              <a:extLst>
                <a:ext uri="{FF2B5EF4-FFF2-40B4-BE49-F238E27FC236}">
                  <a16:creationId xmlns:a16="http://schemas.microsoft.com/office/drawing/2014/main" xmlns="" id="{706C029B-A799-4206-A656-A006D8F83990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7" name="Freeform: Shape 25">
              <a:extLst>
                <a:ext uri="{FF2B5EF4-FFF2-40B4-BE49-F238E27FC236}">
                  <a16:creationId xmlns:a16="http://schemas.microsoft.com/office/drawing/2014/main" xmlns="" id="{63328131-EC42-4D6D-A247-91FD3D23E58C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xmlns="" id="{3A728384-87ED-4E87-8F78-97EB653FDC67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history</a:t>
              </a:r>
            </a:p>
          </p:txBody>
        </p:sp>
        <p:pic>
          <p:nvPicPr>
            <p:cNvPr id="179" name="Picture 178">
              <a:extLst>
                <a:ext uri="{FF2B5EF4-FFF2-40B4-BE49-F238E27FC236}">
                  <a16:creationId xmlns:a16="http://schemas.microsoft.com/office/drawing/2014/main" xmlns="" id="{2B44F548-697F-412D-9B99-861C27246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80" name="Group 179">
            <a:extLst>
              <a:ext uri="{FF2B5EF4-FFF2-40B4-BE49-F238E27FC236}">
                <a16:creationId xmlns:a16="http://schemas.microsoft.com/office/drawing/2014/main" xmlns="" id="{C8A16B82-6A3C-46F5-8D32-072FDF89864A}"/>
              </a:ext>
            </a:extLst>
          </p:cNvPr>
          <p:cNvGrpSpPr/>
          <p:nvPr/>
        </p:nvGrpSpPr>
        <p:grpSpPr>
          <a:xfrm>
            <a:off x="-259363" y="-15676"/>
            <a:ext cx="12482920" cy="6858000"/>
            <a:chOff x="-290920" y="0"/>
            <a:chExt cx="12482920" cy="6858000"/>
          </a:xfrm>
        </p:grpSpPr>
        <p:sp>
          <p:nvSpPr>
            <p:cNvPr id="181" name="Rectangle 180">
              <a:extLst>
                <a:ext uri="{FF2B5EF4-FFF2-40B4-BE49-F238E27FC236}">
                  <a16:creationId xmlns:a16="http://schemas.microsoft.com/office/drawing/2014/main" xmlns="" id="{2F391CEE-E392-4A9D-BD11-6954B994FB42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2" name="Freeform: Shape 20">
              <a:extLst>
                <a:ext uri="{FF2B5EF4-FFF2-40B4-BE49-F238E27FC236}">
                  <a16:creationId xmlns:a16="http://schemas.microsoft.com/office/drawing/2014/main" xmlns="" id="{7AC43ACA-5000-40E2-80D3-19833F9F1A3F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xmlns="" id="{BE022673-C77C-4E8F-AF41-8B283703E87E}"/>
                </a:ext>
              </a:extLst>
            </p:cNvPr>
            <p:cNvSpPr txBox="1"/>
            <p:nvPr/>
          </p:nvSpPr>
          <p:spPr>
            <a:xfrm rot="16200000">
              <a:off x="10617037" y="3049783"/>
              <a:ext cx="250359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sz="3600" b="1" dirty="0">
                  <a:solidFill>
                    <a:schemeClr val="bg1"/>
                  </a:solidFill>
                </a:rPr>
                <a:t>supervisor</a:t>
              </a:r>
            </a:p>
          </p:txBody>
        </p:sp>
        <p:pic>
          <p:nvPicPr>
            <p:cNvPr id="184" name="Picture 183">
              <a:extLst>
                <a:ext uri="{FF2B5EF4-FFF2-40B4-BE49-F238E27FC236}">
                  <a16:creationId xmlns:a16="http://schemas.microsoft.com/office/drawing/2014/main" xmlns="" id="{E8AD023B-AE8D-405F-90E6-27B0D4707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85" name="Group 184">
            <a:extLst>
              <a:ext uri="{FF2B5EF4-FFF2-40B4-BE49-F238E27FC236}">
                <a16:creationId xmlns:a16="http://schemas.microsoft.com/office/drawing/2014/main" xmlns="" id="{69A27401-3327-4871-86AC-B461CA62C3AC}"/>
              </a:ext>
            </a:extLst>
          </p:cNvPr>
          <p:cNvGrpSpPr/>
          <p:nvPr/>
        </p:nvGrpSpPr>
        <p:grpSpPr>
          <a:xfrm>
            <a:off x="-7827101" y="15675"/>
            <a:ext cx="11921870" cy="6858000"/>
            <a:chOff x="213096" y="0"/>
            <a:chExt cx="11921870" cy="6858000"/>
          </a:xfrm>
        </p:grpSpPr>
        <p:sp>
          <p:nvSpPr>
            <p:cNvPr id="186" name="Rectangle 185">
              <a:extLst>
                <a:ext uri="{FF2B5EF4-FFF2-40B4-BE49-F238E27FC236}">
                  <a16:creationId xmlns:a16="http://schemas.microsoft.com/office/drawing/2014/main" xmlns="" id="{706C029B-A799-4206-A656-A006D8F83990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7" name="Freeform: Shape 25">
              <a:extLst>
                <a:ext uri="{FF2B5EF4-FFF2-40B4-BE49-F238E27FC236}">
                  <a16:creationId xmlns:a16="http://schemas.microsoft.com/office/drawing/2014/main" xmlns="" id="{63328131-EC42-4D6D-A247-91FD3D23E58C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8" name="TextBox 187">
              <a:extLst>
                <a:ext uri="{FF2B5EF4-FFF2-40B4-BE49-F238E27FC236}">
                  <a16:creationId xmlns:a16="http://schemas.microsoft.com/office/drawing/2014/main" xmlns="" id="{3A728384-87ED-4E87-8F78-97EB653FDC67}"/>
                </a:ext>
              </a:extLst>
            </p:cNvPr>
            <p:cNvSpPr txBox="1"/>
            <p:nvPr/>
          </p:nvSpPr>
          <p:spPr>
            <a:xfrm rot="16200000">
              <a:off x="10538759" y="2899882"/>
              <a:ext cx="199208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Teams</a:t>
              </a:r>
            </a:p>
            <a:p>
              <a:pPr algn="ctr"/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189" name="Picture 188">
              <a:extLst>
                <a:ext uri="{FF2B5EF4-FFF2-40B4-BE49-F238E27FC236}">
                  <a16:creationId xmlns:a16="http://schemas.microsoft.com/office/drawing/2014/main" xmlns="" id="{2B44F548-697F-412D-9B99-861C27246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90" name="Group 189">
            <a:extLst>
              <a:ext uri="{FF2B5EF4-FFF2-40B4-BE49-F238E27FC236}">
                <a16:creationId xmlns:a16="http://schemas.microsoft.com/office/drawing/2014/main" xmlns="" id="{C0099890-786A-4F87-960D-5DADE5168909}"/>
              </a:ext>
            </a:extLst>
          </p:cNvPr>
          <p:cNvGrpSpPr/>
          <p:nvPr/>
        </p:nvGrpSpPr>
        <p:grpSpPr>
          <a:xfrm>
            <a:off x="-6989732" y="-12731"/>
            <a:ext cx="9961092" cy="6858000"/>
            <a:chOff x="491575" y="0"/>
            <a:chExt cx="9961092" cy="6858000"/>
          </a:xfrm>
        </p:grpSpPr>
        <p:sp>
          <p:nvSpPr>
            <p:cNvPr id="191" name="Rectangle 190">
              <a:extLst>
                <a:ext uri="{FF2B5EF4-FFF2-40B4-BE49-F238E27FC236}">
                  <a16:creationId xmlns:a16="http://schemas.microsoft.com/office/drawing/2014/main" xmlns="" id="{CE9AAB1E-3A13-4745-A574-9EE6806378C9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Freeform: Shape 30">
              <a:extLst>
                <a:ext uri="{FF2B5EF4-FFF2-40B4-BE49-F238E27FC236}">
                  <a16:creationId xmlns:a16="http://schemas.microsoft.com/office/drawing/2014/main" xmlns="" id="{1BC0F905-3F71-4932-B130-39D508C4D117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3" name="TextBox 192">
              <a:extLst>
                <a:ext uri="{FF2B5EF4-FFF2-40B4-BE49-F238E27FC236}">
                  <a16:creationId xmlns:a16="http://schemas.microsoft.com/office/drawing/2014/main" xmlns="" id="{93EC5869-A976-4328-A864-2BB04E7E7BFC}"/>
                </a:ext>
              </a:extLst>
            </p:cNvPr>
            <p:cNvSpPr txBox="1"/>
            <p:nvPr/>
          </p:nvSpPr>
          <p:spPr>
            <a:xfrm rot="16200000">
              <a:off x="9162869" y="3253344"/>
              <a:ext cx="19920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G" sz="2800" b="1" dirty="0">
                  <a:solidFill>
                    <a:schemeClr val="bg1">
                      <a:lumMod val="95000"/>
                    </a:schemeClr>
                  </a:solidFill>
                </a:rPr>
                <a:t>CONTENTS</a:t>
              </a:r>
              <a:endParaRPr lang="en-US" sz="2800" b="1" dirty="0">
                <a:solidFill>
                  <a:schemeClr val="bg1">
                    <a:lumMod val="95000"/>
                  </a:schemeClr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194" name="Picture 193">
              <a:extLst>
                <a:ext uri="{FF2B5EF4-FFF2-40B4-BE49-F238E27FC236}">
                  <a16:creationId xmlns:a16="http://schemas.microsoft.com/office/drawing/2014/main" xmlns="" id="{7C8E4AB7-ADC0-4FEE-AE7A-994F5DAD3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95" name="Group 194">
            <a:extLst>
              <a:ext uri="{FF2B5EF4-FFF2-40B4-BE49-F238E27FC236}">
                <a16:creationId xmlns:a16="http://schemas.microsoft.com/office/drawing/2014/main" xmlns="" id="{0E4F6447-6163-4D6A-A8D2-BD63B6CB3A42}"/>
              </a:ext>
            </a:extLst>
          </p:cNvPr>
          <p:cNvGrpSpPr/>
          <p:nvPr/>
        </p:nvGrpSpPr>
        <p:grpSpPr>
          <a:xfrm>
            <a:off x="-7091986" y="5204"/>
            <a:ext cx="9574094" cy="6858000"/>
            <a:chOff x="491575" y="0"/>
            <a:chExt cx="9574094" cy="6858000"/>
          </a:xfrm>
        </p:grpSpPr>
        <p:sp>
          <p:nvSpPr>
            <p:cNvPr id="196" name="Rectangle 195">
              <a:extLst>
                <a:ext uri="{FF2B5EF4-FFF2-40B4-BE49-F238E27FC236}">
                  <a16:creationId xmlns:a16="http://schemas.microsoft.com/office/drawing/2014/main" xmlns="" id="{5CB8CB55-9DEC-4367-900E-7257FE1B874F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Freeform: Shape 35">
              <a:extLst>
                <a:ext uri="{FF2B5EF4-FFF2-40B4-BE49-F238E27FC236}">
                  <a16:creationId xmlns:a16="http://schemas.microsoft.com/office/drawing/2014/main" xmlns="" id="{9DBAEDD6-7153-4AFF-BDC7-5A225B4B5642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xmlns="" id="{12F9D37B-DE70-4087-8A7F-BBA0BAF5B6CF}"/>
                </a:ext>
              </a:extLst>
            </p:cNvPr>
            <p:cNvSpPr txBox="1"/>
            <p:nvPr/>
          </p:nvSpPr>
          <p:spPr>
            <a:xfrm rot="16200000">
              <a:off x="8746453" y="3251165"/>
              <a:ext cx="19920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Introduction</a:t>
              </a:r>
            </a:p>
          </p:txBody>
        </p:sp>
        <p:pic>
          <p:nvPicPr>
            <p:cNvPr id="199" name="Picture 198">
              <a:extLst>
                <a:ext uri="{FF2B5EF4-FFF2-40B4-BE49-F238E27FC236}">
                  <a16:creationId xmlns:a16="http://schemas.microsoft.com/office/drawing/2014/main" xmlns="" id="{6FA13E8D-3FCC-4EC2-BD8C-6CE7CA0ECD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00" name="Group 199">
            <a:extLst>
              <a:ext uri="{FF2B5EF4-FFF2-40B4-BE49-F238E27FC236}">
                <a16:creationId xmlns:a16="http://schemas.microsoft.com/office/drawing/2014/main" xmlns="" id="{3FD3EE0D-FD02-4885-9AC0-03F414A9888F}"/>
              </a:ext>
            </a:extLst>
          </p:cNvPr>
          <p:cNvGrpSpPr/>
          <p:nvPr/>
        </p:nvGrpSpPr>
        <p:grpSpPr>
          <a:xfrm>
            <a:off x="-6745332" y="5203"/>
            <a:ext cx="8692331" cy="6858000"/>
            <a:chOff x="718505" y="-1"/>
            <a:chExt cx="8692331" cy="6858000"/>
          </a:xfrm>
        </p:grpSpPr>
        <p:sp>
          <p:nvSpPr>
            <p:cNvPr id="201" name="Rectangle 200">
              <a:extLst>
                <a:ext uri="{FF2B5EF4-FFF2-40B4-BE49-F238E27FC236}">
                  <a16:creationId xmlns:a16="http://schemas.microsoft.com/office/drawing/2014/main" xmlns="" id="{60A9D552-2EF0-4DB4-9DC6-F52F2FD55E3C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Freeform: Shape 41">
              <a:extLst>
                <a:ext uri="{FF2B5EF4-FFF2-40B4-BE49-F238E27FC236}">
                  <a16:creationId xmlns:a16="http://schemas.microsoft.com/office/drawing/2014/main" xmlns="" id="{DA27D1F1-923F-4591-A07A-39E775B734F9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xmlns="" id="{0E895421-2372-4C7F-93D2-3B0353A6E7BD}"/>
                </a:ext>
              </a:extLst>
            </p:cNvPr>
            <p:cNvSpPr txBox="1"/>
            <p:nvPr/>
          </p:nvSpPr>
          <p:spPr>
            <a:xfrm rot="16200000">
              <a:off x="8091629" y="3220387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GamePlay</a:t>
              </a:r>
            </a:p>
          </p:txBody>
        </p:sp>
        <p:pic>
          <p:nvPicPr>
            <p:cNvPr id="204" name="Picture 203">
              <a:extLst>
                <a:ext uri="{FF2B5EF4-FFF2-40B4-BE49-F238E27FC236}">
                  <a16:creationId xmlns:a16="http://schemas.microsoft.com/office/drawing/2014/main" xmlns="" id="{1A9D6167-F7B8-4BFF-8BC5-2D13EF0CFF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05" name="Group 204">
            <a:extLst>
              <a:ext uri="{FF2B5EF4-FFF2-40B4-BE49-F238E27FC236}">
                <a16:creationId xmlns:a16="http://schemas.microsoft.com/office/drawing/2014/main" xmlns="" id="{76789F00-2688-429D-926C-15F83152FDBE}"/>
              </a:ext>
            </a:extLst>
          </p:cNvPr>
          <p:cNvGrpSpPr/>
          <p:nvPr/>
        </p:nvGrpSpPr>
        <p:grpSpPr>
          <a:xfrm>
            <a:off x="-8501871" y="5203"/>
            <a:ext cx="9927504" cy="6858000"/>
            <a:chOff x="-9337032" y="-1"/>
            <a:chExt cx="9927504" cy="6858000"/>
          </a:xfrm>
        </p:grpSpPr>
        <p:sp>
          <p:nvSpPr>
            <p:cNvPr id="206" name="Rectangle 205">
              <a:extLst>
                <a:ext uri="{FF2B5EF4-FFF2-40B4-BE49-F238E27FC236}">
                  <a16:creationId xmlns:a16="http://schemas.microsoft.com/office/drawing/2014/main" xmlns="" id="{FF862AB6-114D-4C6A-B849-5A11B3650265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7" name="Freeform: Shape 46">
              <a:extLst>
                <a:ext uri="{FF2B5EF4-FFF2-40B4-BE49-F238E27FC236}">
                  <a16:creationId xmlns:a16="http://schemas.microsoft.com/office/drawing/2014/main" xmlns="" id="{30105858-8A3E-4676-96A7-18C1A74E36F4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xmlns="" id="{8A634BD7-1512-45B6-AFE4-1EEA636625CB}"/>
                </a:ext>
              </a:extLst>
            </p:cNvPr>
            <p:cNvSpPr txBox="1"/>
            <p:nvPr/>
          </p:nvSpPr>
          <p:spPr>
            <a:xfrm rot="16200000">
              <a:off x="-738260" y="3281940"/>
              <a:ext cx="19920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Requirements</a:t>
              </a:r>
            </a:p>
          </p:txBody>
        </p:sp>
        <p:pic>
          <p:nvPicPr>
            <p:cNvPr id="209" name="Picture 208">
              <a:extLst>
                <a:ext uri="{FF2B5EF4-FFF2-40B4-BE49-F238E27FC236}">
                  <a16:creationId xmlns:a16="http://schemas.microsoft.com/office/drawing/2014/main" xmlns="" id="{F08704A4-CABE-4989-8BF7-C10A6BB40E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10" name="Group 209">
            <a:extLst>
              <a:ext uri="{FF2B5EF4-FFF2-40B4-BE49-F238E27FC236}">
                <a16:creationId xmlns:a16="http://schemas.microsoft.com/office/drawing/2014/main" xmlns="" id="{066ACF4C-6F8C-46FC-8362-2E05C90EEAFA}"/>
              </a:ext>
            </a:extLst>
          </p:cNvPr>
          <p:cNvGrpSpPr/>
          <p:nvPr/>
        </p:nvGrpSpPr>
        <p:grpSpPr>
          <a:xfrm>
            <a:off x="-11604442" y="26148"/>
            <a:ext cx="12774877" cy="6858000"/>
            <a:chOff x="-290920" y="0"/>
            <a:chExt cx="12774877" cy="6858000"/>
          </a:xfrm>
        </p:grpSpPr>
        <p:sp>
          <p:nvSpPr>
            <p:cNvPr id="211" name="Rectangle 210">
              <a:extLst>
                <a:ext uri="{FF2B5EF4-FFF2-40B4-BE49-F238E27FC236}">
                  <a16:creationId xmlns:a16="http://schemas.microsoft.com/office/drawing/2014/main" xmlns="" id="{4F373113-18F1-4443-9A8E-5EF06C1D2FEA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2" name="Freeform: Shape 51">
              <a:extLst>
                <a:ext uri="{FF2B5EF4-FFF2-40B4-BE49-F238E27FC236}">
                  <a16:creationId xmlns:a16="http://schemas.microsoft.com/office/drawing/2014/main" xmlns="" id="{8F99D053-FB83-41F1-B2CB-C10918BC99BC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xmlns="" id="{7F4373C1-3934-47C3-8F36-E2FB2615CA87}"/>
                </a:ext>
              </a:extLst>
            </p:cNvPr>
            <p:cNvSpPr txBox="1"/>
            <p:nvPr/>
          </p:nvSpPr>
          <p:spPr>
            <a:xfrm rot="16200000">
              <a:off x="11072416" y="3116573"/>
              <a:ext cx="199208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2DAnimation</a:t>
              </a:r>
            </a:p>
            <a:p>
              <a:pPr algn="ctr"/>
              <a:endParaRPr lang="en-US" sz="24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214" name="Picture 213">
              <a:extLst>
                <a:ext uri="{FF2B5EF4-FFF2-40B4-BE49-F238E27FC236}">
                  <a16:creationId xmlns:a16="http://schemas.microsoft.com/office/drawing/2014/main" xmlns="" id="{5A5E18E8-5A3E-4F1D-8254-6193AA55C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15" name="Group 214">
            <a:extLst>
              <a:ext uri="{FF2B5EF4-FFF2-40B4-BE49-F238E27FC236}">
                <a16:creationId xmlns:a16="http://schemas.microsoft.com/office/drawing/2014/main" xmlns="" id="{066ACF4C-6F8C-46FC-8362-2E05C90EEAFA}"/>
              </a:ext>
            </a:extLst>
          </p:cNvPr>
          <p:cNvGrpSpPr/>
          <p:nvPr/>
        </p:nvGrpSpPr>
        <p:grpSpPr>
          <a:xfrm>
            <a:off x="-12120952" y="5204"/>
            <a:ext cx="12482920" cy="6858000"/>
            <a:chOff x="-290920" y="0"/>
            <a:chExt cx="12482920" cy="6858000"/>
          </a:xfrm>
        </p:grpSpPr>
        <p:sp>
          <p:nvSpPr>
            <p:cNvPr id="216" name="Rectangle 215">
              <a:extLst>
                <a:ext uri="{FF2B5EF4-FFF2-40B4-BE49-F238E27FC236}">
                  <a16:creationId xmlns:a16="http://schemas.microsoft.com/office/drawing/2014/main" xmlns="" id="{4F373113-18F1-4443-9A8E-5EF06C1D2FEA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7" name="Freeform: Shape 51">
              <a:extLst>
                <a:ext uri="{FF2B5EF4-FFF2-40B4-BE49-F238E27FC236}">
                  <a16:creationId xmlns:a16="http://schemas.microsoft.com/office/drawing/2014/main" xmlns="" id="{8F99D053-FB83-41F1-B2CB-C10918BC99BC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TextBox 217">
              <a:extLst>
                <a:ext uri="{FF2B5EF4-FFF2-40B4-BE49-F238E27FC236}">
                  <a16:creationId xmlns:a16="http://schemas.microsoft.com/office/drawing/2014/main" xmlns="" id="{7F4373C1-3934-47C3-8F36-E2FB2615CA87}"/>
                </a:ext>
              </a:extLst>
            </p:cNvPr>
            <p:cNvSpPr txBox="1"/>
            <p:nvPr/>
          </p:nvSpPr>
          <p:spPr>
            <a:xfrm rot="16200000">
              <a:off x="10922310" y="3334520"/>
              <a:ext cx="19920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Objective Selection</a:t>
              </a:r>
            </a:p>
          </p:txBody>
        </p:sp>
        <p:pic>
          <p:nvPicPr>
            <p:cNvPr id="219" name="Picture 218">
              <a:extLst>
                <a:ext uri="{FF2B5EF4-FFF2-40B4-BE49-F238E27FC236}">
                  <a16:creationId xmlns:a16="http://schemas.microsoft.com/office/drawing/2014/main" xmlns="" id="{5A5E18E8-5A3E-4F1D-8254-6193AA55C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20" name="Group 219">
            <a:extLst>
              <a:ext uri="{FF2B5EF4-FFF2-40B4-BE49-F238E27FC236}">
                <a16:creationId xmlns:a16="http://schemas.microsoft.com/office/drawing/2014/main" xmlns="" id="{C8A16B82-6A3C-46F5-8D32-072FDF89864A}"/>
              </a:ext>
            </a:extLst>
          </p:cNvPr>
          <p:cNvGrpSpPr/>
          <p:nvPr/>
        </p:nvGrpSpPr>
        <p:grpSpPr>
          <a:xfrm>
            <a:off x="-12622720" y="-15676"/>
            <a:ext cx="12482920" cy="6858000"/>
            <a:chOff x="-290920" y="0"/>
            <a:chExt cx="12482920" cy="6858000"/>
          </a:xfrm>
        </p:grpSpPr>
        <p:sp>
          <p:nvSpPr>
            <p:cNvPr id="221" name="Rectangle 220">
              <a:extLst>
                <a:ext uri="{FF2B5EF4-FFF2-40B4-BE49-F238E27FC236}">
                  <a16:creationId xmlns:a16="http://schemas.microsoft.com/office/drawing/2014/main" xmlns="" id="{2F391CEE-E392-4A9D-BD11-6954B994FB42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2" name="Freeform: Shape 20">
              <a:extLst>
                <a:ext uri="{FF2B5EF4-FFF2-40B4-BE49-F238E27FC236}">
                  <a16:creationId xmlns:a16="http://schemas.microsoft.com/office/drawing/2014/main" xmlns="" id="{7AC43ACA-5000-40E2-80D3-19833F9F1A3F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xmlns="" id="{BE022673-C77C-4E8F-AF41-8B283703E87E}"/>
                </a:ext>
              </a:extLst>
            </p:cNvPr>
            <p:cNvSpPr txBox="1"/>
            <p:nvPr/>
          </p:nvSpPr>
          <p:spPr>
            <a:xfrm rot="16200000">
              <a:off x="10956043" y="3276595"/>
              <a:ext cx="19920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Moving Wall</a:t>
              </a:r>
            </a:p>
          </p:txBody>
        </p:sp>
        <p:pic>
          <p:nvPicPr>
            <p:cNvPr id="224" name="Picture 223">
              <a:extLst>
                <a:ext uri="{FF2B5EF4-FFF2-40B4-BE49-F238E27FC236}">
                  <a16:creationId xmlns:a16="http://schemas.microsoft.com/office/drawing/2014/main" xmlns="" id="{E8AD023B-AE8D-405F-90E6-27B0D4707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25" name="Group 224">
            <a:extLst>
              <a:ext uri="{FF2B5EF4-FFF2-40B4-BE49-F238E27FC236}">
                <a16:creationId xmlns:a16="http://schemas.microsoft.com/office/drawing/2014/main" xmlns="" id="{69A27401-3327-4871-86AC-B461CA62C3AC}"/>
              </a:ext>
            </a:extLst>
          </p:cNvPr>
          <p:cNvGrpSpPr/>
          <p:nvPr/>
        </p:nvGrpSpPr>
        <p:grpSpPr>
          <a:xfrm>
            <a:off x="-12153097" y="26148"/>
            <a:ext cx="11447501" cy="6858000"/>
            <a:chOff x="213096" y="0"/>
            <a:chExt cx="11447501" cy="6858000"/>
          </a:xfrm>
        </p:grpSpPr>
        <p:sp>
          <p:nvSpPr>
            <p:cNvPr id="226" name="Rectangle 225">
              <a:extLst>
                <a:ext uri="{FF2B5EF4-FFF2-40B4-BE49-F238E27FC236}">
                  <a16:creationId xmlns:a16="http://schemas.microsoft.com/office/drawing/2014/main" xmlns="" id="{706C029B-A799-4206-A656-A006D8F83990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7" name="Freeform: Shape 25">
              <a:extLst>
                <a:ext uri="{FF2B5EF4-FFF2-40B4-BE49-F238E27FC236}">
                  <a16:creationId xmlns:a16="http://schemas.microsoft.com/office/drawing/2014/main" xmlns="" id="{63328131-EC42-4D6D-A247-91FD3D23E58C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8" name="TextBox 227">
              <a:extLst>
                <a:ext uri="{FF2B5EF4-FFF2-40B4-BE49-F238E27FC236}">
                  <a16:creationId xmlns:a16="http://schemas.microsoft.com/office/drawing/2014/main" xmlns="" id="{3A728384-87ED-4E87-8F78-97EB653FDC67}"/>
                </a:ext>
              </a:extLst>
            </p:cNvPr>
            <p:cNvSpPr txBox="1"/>
            <p:nvPr/>
          </p:nvSpPr>
          <p:spPr>
            <a:xfrm rot="16200000">
              <a:off x="10424443" y="3356004"/>
              <a:ext cx="19920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Collision Detection</a:t>
              </a:r>
            </a:p>
          </p:txBody>
        </p:sp>
        <p:pic>
          <p:nvPicPr>
            <p:cNvPr id="229" name="Picture 228">
              <a:extLst>
                <a:ext uri="{FF2B5EF4-FFF2-40B4-BE49-F238E27FC236}">
                  <a16:creationId xmlns:a16="http://schemas.microsoft.com/office/drawing/2014/main" xmlns="" id="{2B44F548-697F-412D-9B99-861C27246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30" name="Group 229">
            <a:extLst>
              <a:ext uri="{FF2B5EF4-FFF2-40B4-BE49-F238E27FC236}">
                <a16:creationId xmlns:a16="http://schemas.microsoft.com/office/drawing/2014/main" xmlns="" id="{066ACF4C-6F8C-46FC-8362-2E05C90EEAFA}"/>
              </a:ext>
            </a:extLst>
          </p:cNvPr>
          <p:cNvGrpSpPr/>
          <p:nvPr/>
        </p:nvGrpSpPr>
        <p:grpSpPr>
          <a:xfrm>
            <a:off x="-13666632" y="-15676"/>
            <a:ext cx="12482920" cy="6858000"/>
            <a:chOff x="-290920" y="0"/>
            <a:chExt cx="12482920" cy="6858000"/>
          </a:xfrm>
        </p:grpSpPr>
        <p:sp>
          <p:nvSpPr>
            <p:cNvPr id="231" name="Rectangle 230">
              <a:extLst>
                <a:ext uri="{FF2B5EF4-FFF2-40B4-BE49-F238E27FC236}">
                  <a16:creationId xmlns:a16="http://schemas.microsoft.com/office/drawing/2014/main" xmlns="" id="{4F373113-18F1-4443-9A8E-5EF06C1D2FEA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2" name="Freeform: Shape 51">
              <a:extLst>
                <a:ext uri="{FF2B5EF4-FFF2-40B4-BE49-F238E27FC236}">
                  <a16:creationId xmlns:a16="http://schemas.microsoft.com/office/drawing/2014/main" xmlns="" id="{8F99D053-FB83-41F1-B2CB-C10918BC99BC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TextBox 232">
              <a:extLst>
                <a:ext uri="{FF2B5EF4-FFF2-40B4-BE49-F238E27FC236}">
                  <a16:creationId xmlns:a16="http://schemas.microsoft.com/office/drawing/2014/main" xmlns="" id="{7F4373C1-3934-47C3-8F36-E2FB2615CA87}"/>
                </a:ext>
              </a:extLst>
            </p:cNvPr>
            <p:cNvSpPr txBox="1"/>
            <p:nvPr/>
          </p:nvSpPr>
          <p:spPr>
            <a:xfrm rot="16200000">
              <a:off x="10872792" y="3317843"/>
              <a:ext cx="19920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Score Counting</a:t>
              </a:r>
            </a:p>
          </p:txBody>
        </p:sp>
        <p:pic>
          <p:nvPicPr>
            <p:cNvPr id="234" name="Picture 233">
              <a:extLst>
                <a:ext uri="{FF2B5EF4-FFF2-40B4-BE49-F238E27FC236}">
                  <a16:creationId xmlns:a16="http://schemas.microsoft.com/office/drawing/2014/main" xmlns="" id="{5A5E18E8-5A3E-4F1D-8254-6193AA55C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5" name="Oval 4"/>
          <p:cNvSpPr/>
          <p:nvPr/>
        </p:nvSpPr>
        <p:spPr>
          <a:xfrm>
            <a:off x="5821230" y="3068742"/>
            <a:ext cx="1753915" cy="223822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2" name="Picture 241">
            <a:extLst>
              <a:ext uri="{FF2B5EF4-FFF2-40B4-BE49-F238E27FC236}">
                <a16:creationId xmlns:a16="http://schemas.microsoft.com/office/drawing/2014/main" xmlns="" id="{9FF904C5-2C25-4A4D-AFDC-CFEB7423060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050734" y="927173"/>
            <a:ext cx="2365736" cy="2116816"/>
          </a:xfrm>
          <a:prstGeom prst="ellipse">
            <a:avLst/>
          </a:prstGeom>
        </p:spPr>
      </p:pic>
      <p:grpSp>
        <p:nvGrpSpPr>
          <p:cNvPr id="243" name="Group 242">
            <a:extLst>
              <a:ext uri="{FF2B5EF4-FFF2-40B4-BE49-F238E27FC236}">
                <a16:creationId xmlns:a16="http://schemas.microsoft.com/office/drawing/2014/main" xmlns="" id="{A14E1B91-C212-4889-8705-49BCDB383225}"/>
              </a:ext>
            </a:extLst>
          </p:cNvPr>
          <p:cNvGrpSpPr/>
          <p:nvPr/>
        </p:nvGrpSpPr>
        <p:grpSpPr>
          <a:xfrm>
            <a:off x="4861136" y="3233874"/>
            <a:ext cx="6791601" cy="1835621"/>
            <a:chOff x="2795389" y="3765358"/>
            <a:chExt cx="6791601" cy="1835621"/>
          </a:xfrm>
        </p:grpSpPr>
        <p:sp>
          <p:nvSpPr>
            <p:cNvPr id="244" name="TextBox 243">
              <a:extLst>
                <a:ext uri="{FF2B5EF4-FFF2-40B4-BE49-F238E27FC236}">
                  <a16:creationId xmlns:a16="http://schemas.microsoft.com/office/drawing/2014/main" xmlns="" id="{A94C4F95-2EDE-46B0-8B26-C72D6D3C8DB3}"/>
                </a:ext>
              </a:extLst>
            </p:cNvPr>
            <p:cNvSpPr txBox="1"/>
            <p:nvPr/>
          </p:nvSpPr>
          <p:spPr>
            <a:xfrm>
              <a:off x="4128224" y="3765358"/>
              <a:ext cx="40454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smtClean="0">
                  <a:solidFill>
                    <a:srgbClr val="03A1A4"/>
                  </a:solidFill>
                  <a:latin typeface="Tw Cen MT" panose="020B0602020104020603" pitchFamily="34" charset="0"/>
                </a:rPr>
                <a:t>Falguni Roy</a:t>
              </a:r>
              <a:endParaRPr lang="en-US" sz="3200" dirty="0">
                <a:solidFill>
                  <a:srgbClr val="03A1A4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245" name="TextBox 244">
              <a:extLst>
                <a:ext uri="{FF2B5EF4-FFF2-40B4-BE49-F238E27FC236}">
                  <a16:creationId xmlns:a16="http://schemas.microsoft.com/office/drawing/2014/main" xmlns="" id="{7DC9F996-36A0-4A1D-8C4B-F6DAF0FDA7C8}"/>
                </a:ext>
              </a:extLst>
            </p:cNvPr>
            <p:cNvSpPr txBox="1"/>
            <p:nvPr/>
          </p:nvSpPr>
          <p:spPr>
            <a:xfrm>
              <a:off x="4832667" y="4279114"/>
              <a:ext cx="264477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w Cen MT" panose="020B0602020104020603" pitchFamily="34" charset="0"/>
                </a:rPr>
                <a:t>Lecturer</a:t>
              </a:r>
              <a:endPara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246" name="TextBox 245">
              <a:extLst>
                <a:ext uri="{FF2B5EF4-FFF2-40B4-BE49-F238E27FC236}">
                  <a16:creationId xmlns:a16="http://schemas.microsoft.com/office/drawing/2014/main" xmlns="" id="{9EDE56FF-3E69-4484-9673-AC7FA14D3D89}"/>
                </a:ext>
              </a:extLst>
            </p:cNvPr>
            <p:cNvSpPr txBox="1"/>
            <p:nvPr/>
          </p:nvSpPr>
          <p:spPr>
            <a:xfrm>
              <a:off x="3583144" y="4781296"/>
              <a:ext cx="517903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w Cen MT" panose="020B0602020104020603" pitchFamily="34" charset="0"/>
                </a:rPr>
                <a:t>Institute Of Information Technology</a:t>
              </a:r>
              <a:endPara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247" name="TextBox 246">
              <a:extLst>
                <a:ext uri="{FF2B5EF4-FFF2-40B4-BE49-F238E27FC236}">
                  <a16:creationId xmlns:a16="http://schemas.microsoft.com/office/drawing/2014/main" xmlns="" id="{944799B2-E7B9-4C01-A37D-BB60C6C75D12}"/>
                </a:ext>
              </a:extLst>
            </p:cNvPr>
            <p:cNvSpPr txBox="1"/>
            <p:nvPr/>
          </p:nvSpPr>
          <p:spPr>
            <a:xfrm>
              <a:off x="2795389" y="5200869"/>
              <a:ext cx="679160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Noakhali Science And Technology University</a:t>
              </a:r>
              <a:endPara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35421584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Box 49">
            <a:extLst>
              <a:ext uri="{FF2B5EF4-FFF2-40B4-BE49-F238E27FC236}">
                <a16:creationId xmlns:a16="http://schemas.microsoft.com/office/drawing/2014/main" xmlns="" id="{9EB0FD16-689C-476C-8309-C7173C257513}"/>
              </a:ext>
            </a:extLst>
          </p:cNvPr>
          <p:cNvSpPr txBox="1"/>
          <p:nvPr/>
        </p:nvSpPr>
        <p:spPr>
          <a:xfrm>
            <a:off x="3987081" y="802714"/>
            <a:ext cx="7278915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800" dirty="0">
                <a:solidFill>
                  <a:srgbClr val="FF5969"/>
                </a:solidFill>
                <a:latin typeface="Tw Cen MT" panose="020B0602020104020603" pitchFamily="34" charset="0"/>
              </a:rPr>
              <a:t>WELCOME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xmlns="" id="{4F202974-31A3-4642-B671-F0DBBB7B4663}"/>
              </a:ext>
            </a:extLst>
          </p:cNvPr>
          <p:cNvSpPr txBox="1"/>
          <p:nvPr/>
        </p:nvSpPr>
        <p:spPr>
          <a:xfrm>
            <a:off x="3856454" y="2710929"/>
            <a:ext cx="7278915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100" dirty="0" smtClean="0">
                <a:solidFill>
                  <a:srgbClr val="52CBBE"/>
                </a:solidFill>
                <a:latin typeface="Tw Cen MT" panose="020B0602020104020603" pitchFamily="34" charset="0"/>
              </a:rPr>
              <a:t>To Our Project Presentation</a:t>
            </a:r>
            <a:endParaRPr lang="en-US" sz="4100" dirty="0">
              <a:solidFill>
                <a:srgbClr val="52CBBE"/>
              </a:solidFill>
              <a:latin typeface="Tw Cen MT" panose="020B0602020104020603" pitchFamily="34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xmlns="" id="{C8A16B82-6A3C-46F5-8D32-072FDF89864A}"/>
              </a:ext>
            </a:extLst>
          </p:cNvPr>
          <p:cNvGrpSpPr/>
          <p:nvPr/>
        </p:nvGrpSpPr>
        <p:grpSpPr>
          <a:xfrm>
            <a:off x="-9230333" y="0"/>
            <a:ext cx="12482920" cy="6858000"/>
            <a:chOff x="-290920" y="0"/>
            <a:chExt cx="12482920" cy="685800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xmlns="" id="{2F391CEE-E392-4A9D-BD11-6954B994FB42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xmlns="" id="{7AC43ACA-5000-40E2-80D3-19833F9F1A3F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xmlns="" id="{BE022673-C77C-4E8F-AF41-8B283703E87E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about</a:t>
              </a: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xmlns="" id="{E8AD023B-AE8D-405F-90E6-27B0D4707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xmlns="" id="{69A27401-3327-4871-86AC-B461CA62C3AC}"/>
              </a:ext>
            </a:extLst>
          </p:cNvPr>
          <p:cNvGrpSpPr/>
          <p:nvPr/>
        </p:nvGrpSpPr>
        <p:grpSpPr>
          <a:xfrm>
            <a:off x="-8798784" y="0"/>
            <a:ext cx="11447503" cy="6858000"/>
            <a:chOff x="213096" y="0"/>
            <a:chExt cx="11447503" cy="685800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xmlns="" id="{706C029B-A799-4206-A656-A006D8F83990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xmlns="" id="{63328131-EC42-4D6D-A247-91FD3D23E58C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xmlns="" id="{3A728384-87ED-4E87-8F78-97EB653FDC67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history</a:t>
              </a: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xmlns="" id="{2B44F548-697F-412D-9B99-861C27246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xmlns="" id="{C0099890-786A-4F87-960D-5DADE5168909}"/>
              </a:ext>
            </a:extLst>
          </p:cNvPr>
          <p:cNvGrpSpPr/>
          <p:nvPr/>
        </p:nvGrpSpPr>
        <p:grpSpPr>
          <a:xfrm>
            <a:off x="-7847639" y="0"/>
            <a:ext cx="9961092" cy="6858000"/>
            <a:chOff x="491575" y="0"/>
            <a:chExt cx="9961092" cy="685800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xmlns="" id="{CE9AAB1E-3A13-4745-A574-9EE6806378C9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xmlns="" id="{1BC0F905-3F71-4932-B130-39D508C4D117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xmlns="" id="{93EC5869-A976-4328-A864-2BB04E7E7BFC}"/>
                </a:ext>
              </a:extLst>
            </p:cNvPr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timeline</a:t>
              </a:r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xmlns="" id="{7C8E4AB7-ADC0-4FEE-AE7A-994F5DAD3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0E4F6447-6163-4D6A-A8D2-BD63B6CB3A42}"/>
              </a:ext>
            </a:extLst>
          </p:cNvPr>
          <p:cNvGrpSpPr/>
          <p:nvPr/>
        </p:nvGrpSpPr>
        <p:grpSpPr>
          <a:xfrm>
            <a:off x="-7985197" y="0"/>
            <a:ext cx="9574094" cy="6858000"/>
            <a:chOff x="491575" y="0"/>
            <a:chExt cx="9574094" cy="685800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xmlns="" id="{5CB8CB55-9DEC-4367-900E-7257FE1B874F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xmlns="" id="{9DBAEDD6-7153-4AFF-BDC7-5A225B4B5642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xmlns="" id="{12F9D37B-DE70-4087-8A7F-BBA0BAF5B6CF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teams</a:t>
              </a:r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xmlns="" id="{6FA13E8D-3FCC-4EC2-BD8C-6CE7CA0ECD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xmlns="" id="{71382190-201C-4BAE-91F3-296A26671C96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xmlns="" id="{3FD3EE0D-FD02-4885-9AC0-03F414A9888F}"/>
              </a:ext>
            </a:extLst>
          </p:cNvPr>
          <p:cNvGrpSpPr/>
          <p:nvPr/>
        </p:nvGrpSpPr>
        <p:grpSpPr>
          <a:xfrm>
            <a:off x="-7638543" y="-1"/>
            <a:ext cx="8692332" cy="6858000"/>
            <a:chOff x="718505" y="-1"/>
            <a:chExt cx="8692332" cy="6858000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xmlns="" id="{60A9D552-2EF0-4DB4-9DC6-F52F2FD55E3C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xmlns="" id="{DA27D1F1-923F-4591-A07A-39E775B734F9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xmlns="" id="{0E895421-2372-4C7F-93D2-3B0353A6E7BD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services</a:t>
              </a:r>
            </a:p>
          </p:txBody>
        </p: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xmlns="" id="{1A9D6167-F7B8-4BFF-8BC5-2D13EF0CFF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xmlns="" id="{76789F00-2688-429D-926C-15F83152FDBE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xmlns="" id="{FF862AB6-114D-4C6A-B849-5A11B3650265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xmlns="" id="{30105858-8A3E-4676-96A7-18C1A74E36F4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xmlns="" id="{8A634BD7-1512-45B6-AFE4-1EEA636625CB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follow</a:t>
              </a:r>
            </a:p>
          </p:txBody>
        </p: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xmlns="" id="{F08704A4-CABE-4989-8BF7-C10A6BB40E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2" name="TextBox 1"/>
          <p:cNvSpPr txBox="1"/>
          <p:nvPr/>
        </p:nvSpPr>
        <p:spPr>
          <a:xfrm>
            <a:off x="3987081" y="3593407"/>
            <a:ext cx="61395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accent1">
                    <a:lumMod val="50000"/>
                  </a:schemeClr>
                </a:solidFill>
                <a:latin typeface="Algerian" panose="04020705040A02060702" pitchFamily="82" charset="0"/>
              </a:rPr>
              <a:t>Flappy Bird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0390" y="3593407"/>
            <a:ext cx="1494979" cy="1215940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prst="convex"/>
          </a:sp3d>
        </p:spPr>
      </p:pic>
      <p:grpSp>
        <p:nvGrpSpPr>
          <p:cNvPr id="100" name="Group 99">
            <a:extLst>
              <a:ext uri="{FF2B5EF4-FFF2-40B4-BE49-F238E27FC236}">
                <a16:creationId xmlns:a16="http://schemas.microsoft.com/office/drawing/2014/main" xmlns="" id="{066ACF4C-6F8C-46FC-8362-2E05C90EEAFA}"/>
              </a:ext>
            </a:extLst>
          </p:cNvPr>
          <p:cNvGrpSpPr/>
          <p:nvPr/>
        </p:nvGrpSpPr>
        <p:grpSpPr>
          <a:xfrm>
            <a:off x="-12492093" y="0"/>
            <a:ext cx="12482920" cy="6858000"/>
            <a:chOff x="-290920" y="0"/>
            <a:chExt cx="12482920" cy="6858000"/>
          </a:xfrm>
        </p:grpSpPr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xmlns="" id="{4F373113-18F1-4443-9A8E-5EF06C1D2FEA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2" name="Freeform: Shape 51">
              <a:extLst>
                <a:ext uri="{FF2B5EF4-FFF2-40B4-BE49-F238E27FC236}">
                  <a16:creationId xmlns:a16="http://schemas.microsoft.com/office/drawing/2014/main" xmlns="" id="{8F99D053-FB83-41F1-B2CB-C10918BC99BC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xmlns="" id="{7F4373C1-3934-47C3-8F36-E2FB2615CA87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about</a:t>
              </a:r>
            </a:p>
          </p:txBody>
        </p:sp>
        <p:pic>
          <p:nvPicPr>
            <p:cNvPr id="104" name="Picture 103">
              <a:extLst>
                <a:ext uri="{FF2B5EF4-FFF2-40B4-BE49-F238E27FC236}">
                  <a16:creationId xmlns:a16="http://schemas.microsoft.com/office/drawing/2014/main" xmlns="" id="{5A5E18E8-5A3E-4F1D-8254-6193AA55C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xmlns="" id="{066ACF4C-6F8C-46FC-8362-2E05C90EEAFA}"/>
              </a:ext>
            </a:extLst>
          </p:cNvPr>
          <p:cNvGrpSpPr/>
          <p:nvPr/>
        </p:nvGrpSpPr>
        <p:grpSpPr>
          <a:xfrm>
            <a:off x="-12497653" y="20944"/>
            <a:ext cx="12482920" cy="6858000"/>
            <a:chOff x="-290920" y="0"/>
            <a:chExt cx="12482920" cy="6858000"/>
          </a:xfrm>
        </p:grpSpPr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xmlns="" id="{4F373113-18F1-4443-9A8E-5EF06C1D2FEA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2" name="Freeform: Shape 51">
              <a:extLst>
                <a:ext uri="{FF2B5EF4-FFF2-40B4-BE49-F238E27FC236}">
                  <a16:creationId xmlns:a16="http://schemas.microsoft.com/office/drawing/2014/main" xmlns="" id="{8F99D053-FB83-41F1-B2CB-C10918BC99BC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xmlns="" id="{7F4373C1-3934-47C3-8F36-E2FB2615CA87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about</a:t>
              </a:r>
            </a:p>
          </p:txBody>
        </p:sp>
        <p:pic>
          <p:nvPicPr>
            <p:cNvPr id="114" name="Picture 113">
              <a:extLst>
                <a:ext uri="{FF2B5EF4-FFF2-40B4-BE49-F238E27FC236}">
                  <a16:creationId xmlns:a16="http://schemas.microsoft.com/office/drawing/2014/main" xmlns="" id="{5A5E18E8-5A3E-4F1D-8254-6193AA55C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xmlns="" id="{066ACF4C-6F8C-46FC-8362-2E05C90EEAFA}"/>
              </a:ext>
            </a:extLst>
          </p:cNvPr>
          <p:cNvGrpSpPr/>
          <p:nvPr/>
        </p:nvGrpSpPr>
        <p:grpSpPr>
          <a:xfrm>
            <a:off x="-13014163" y="0"/>
            <a:ext cx="12482920" cy="6858000"/>
            <a:chOff x="-290920" y="0"/>
            <a:chExt cx="12482920" cy="6858000"/>
          </a:xfrm>
        </p:grpSpPr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xmlns="" id="{4F373113-18F1-4443-9A8E-5EF06C1D2FEA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7" name="Freeform: Shape 51">
              <a:extLst>
                <a:ext uri="{FF2B5EF4-FFF2-40B4-BE49-F238E27FC236}">
                  <a16:creationId xmlns:a16="http://schemas.microsoft.com/office/drawing/2014/main" xmlns="" id="{8F99D053-FB83-41F1-B2CB-C10918BC99BC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xmlns="" id="{7F4373C1-3934-47C3-8F36-E2FB2615CA87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about</a:t>
              </a:r>
            </a:p>
          </p:txBody>
        </p:sp>
        <p:pic>
          <p:nvPicPr>
            <p:cNvPr id="119" name="Picture 118">
              <a:extLst>
                <a:ext uri="{FF2B5EF4-FFF2-40B4-BE49-F238E27FC236}">
                  <a16:creationId xmlns:a16="http://schemas.microsoft.com/office/drawing/2014/main" xmlns="" id="{5A5E18E8-5A3E-4F1D-8254-6193AA55C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xmlns="" id="{C8A16B82-6A3C-46F5-8D32-072FDF89864A}"/>
              </a:ext>
            </a:extLst>
          </p:cNvPr>
          <p:cNvGrpSpPr/>
          <p:nvPr/>
        </p:nvGrpSpPr>
        <p:grpSpPr>
          <a:xfrm>
            <a:off x="-13516581" y="20944"/>
            <a:ext cx="12482920" cy="6858000"/>
            <a:chOff x="-290920" y="0"/>
            <a:chExt cx="12482920" cy="6858000"/>
          </a:xfrm>
        </p:grpSpPr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xmlns="" id="{2F391CEE-E392-4A9D-BD11-6954B994FB42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2" name="Freeform: Shape 20">
              <a:extLst>
                <a:ext uri="{FF2B5EF4-FFF2-40B4-BE49-F238E27FC236}">
                  <a16:creationId xmlns:a16="http://schemas.microsoft.com/office/drawing/2014/main" xmlns="" id="{7AC43ACA-5000-40E2-80D3-19833F9F1A3F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xmlns="" id="{BE022673-C77C-4E8F-AF41-8B283703E87E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about</a:t>
              </a:r>
            </a:p>
          </p:txBody>
        </p:sp>
        <p:pic>
          <p:nvPicPr>
            <p:cNvPr id="124" name="Picture 123">
              <a:extLst>
                <a:ext uri="{FF2B5EF4-FFF2-40B4-BE49-F238E27FC236}">
                  <a16:creationId xmlns:a16="http://schemas.microsoft.com/office/drawing/2014/main" xmlns="" id="{E8AD023B-AE8D-405F-90E6-27B0D4707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xmlns="" id="{69A27401-3327-4871-86AC-B461CA62C3AC}"/>
              </a:ext>
            </a:extLst>
          </p:cNvPr>
          <p:cNvGrpSpPr/>
          <p:nvPr/>
        </p:nvGrpSpPr>
        <p:grpSpPr>
          <a:xfrm>
            <a:off x="-13012565" y="20944"/>
            <a:ext cx="11447503" cy="6858000"/>
            <a:chOff x="213096" y="0"/>
            <a:chExt cx="11447503" cy="6858000"/>
          </a:xfrm>
        </p:grpSpPr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xmlns="" id="{706C029B-A799-4206-A656-A006D8F83990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7" name="Freeform: Shape 25">
              <a:extLst>
                <a:ext uri="{FF2B5EF4-FFF2-40B4-BE49-F238E27FC236}">
                  <a16:creationId xmlns:a16="http://schemas.microsoft.com/office/drawing/2014/main" xmlns="" id="{63328131-EC42-4D6D-A247-91FD3D23E58C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xmlns="" id="{3A728384-87ED-4E87-8F78-97EB653FDC67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history</a:t>
              </a:r>
            </a:p>
          </p:txBody>
        </p:sp>
        <p:pic>
          <p:nvPicPr>
            <p:cNvPr id="129" name="Picture 128">
              <a:extLst>
                <a:ext uri="{FF2B5EF4-FFF2-40B4-BE49-F238E27FC236}">
                  <a16:creationId xmlns:a16="http://schemas.microsoft.com/office/drawing/2014/main" xmlns="" id="{2B44F548-697F-412D-9B99-861C27246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xmlns="" id="{C8A16B82-6A3C-46F5-8D32-072FDF89864A}"/>
              </a:ext>
            </a:extLst>
          </p:cNvPr>
          <p:cNvGrpSpPr/>
          <p:nvPr/>
        </p:nvGrpSpPr>
        <p:grpSpPr>
          <a:xfrm>
            <a:off x="-8495839" y="5204"/>
            <a:ext cx="12482920" cy="6858000"/>
            <a:chOff x="-290920" y="0"/>
            <a:chExt cx="12482920" cy="6858000"/>
          </a:xfrm>
        </p:grpSpPr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xmlns="" id="{2F391CEE-E392-4A9D-BD11-6954B994FB42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2" name="Freeform: Shape 20">
              <a:extLst>
                <a:ext uri="{FF2B5EF4-FFF2-40B4-BE49-F238E27FC236}">
                  <a16:creationId xmlns:a16="http://schemas.microsoft.com/office/drawing/2014/main" xmlns="" id="{7AC43ACA-5000-40E2-80D3-19833F9F1A3F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xmlns="" id="{BE022673-C77C-4E8F-AF41-8B283703E87E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about</a:t>
              </a:r>
            </a:p>
          </p:txBody>
        </p:sp>
        <p:pic>
          <p:nvPicPr>
            <p:cNvPr id="134" name="Picture 133">
              <a:extLst>
                <a:ext uri="{FF2B5EF4-FFF2-40B4-BE49-F238E27FC236}">
                  <a16:creationId xmlns:a16="http://schemas.microsoft.com/office/drawing/2014/main" xmlns="" id="{E8AD023B-AE8D-405F-90E6-27B0D4707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xmlns="" id="{69A27401-3327-4871-86AC-B461CA62C3AC}"/>
              </a:ext>
            </a:extLst>
          </p:cNvPr>
          <p:cNvGrpSpPr/>
          <p:nvPr/>
        </p:nvGrpSpPr>
        <p:grpSpPr>
          <a:xfrm>
            <a:off x="-8064290" y="5204"/>
            <a:ext cx="11447503" cy="6858000"/>
            <a:chOff x="213096" y="0"/>
            <a:chExt cx="11447503" cy="6858000"/>
          </a:xfrm>
        </p:grpSpPr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xmlns="" id="{706C029B-A799-4206-A656-A006D8F83990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7" name="Freeform: Shape 25">
              <a:extLst>
                <a:ext uri="{FF2B5EF4-FFF2-40B4-BE49-F238E27FC236}">
                  <a16:creationId xmlns:a16="http://schemas.microsoft.com/office/drawing/2014/main" xmlns="" id="{63328131-EC42-4D6D-A247-91FD3D23E58C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xmlns="" id="{3A728384-87ED-4E87-8F78-97EB653FDC67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history</a:t>
              </a:r>
            </a:p>
          </p:txBody>
        </p:sp>
        <p:pic>
          <p:nvPicPr>
            <p:cNvPr id="139" name="Picture 138">
              <a:extLst>
                <a:ext uri="{FF2B5EF4-FFF2-40B4-BE49-F238E27FC236}">
                  <a16:creationId xmlns:a16="http://schemas.microsoft.com/office/drawing/2014/main" xmlns="" id="{2B44F548-697F-412D-9B99-861C27246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xmlns="" id="{C0099890-786A-4F87-960D-5DADE5168909}"/>
              </a:ext>
            </a:extLst>
          </p:cNvPr>
          <p:cNvGrpSpPr/>
          <p:nvPr/>
        </p:nvGrpSpPr>
        <p:grpSpPr>
          <a:xfrm>
            <a:off x="-7113145" y="5204"/>
            <a:ext cx="9961092" cy="6858000"/>
            <a:chOff x="491575" y="0"/>
            <a:chExt cx="9961092" cy="6858000"/>
          </a:xfrm>
        </p:grpSpPr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xmlns="" id="{CE9AAB1E-3A13-4745-A574-9EE6806378C9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Freeform: Shape 30">
              <a:extLst>
                <a:ext uri="{FF2B5EF4-FFF2-40B4-BE49-F238E27FC236}">
                  <a16:creationId xmlns:a16="http://schemas.microsoft.com/office/drawing/2014/main" xmlns="" id="{1BC0F905-3F71-4932-B130-39D508C4D117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xmlns="" id="{93EC5869-A976-4328-A864-2BB04E7E7BFC}"/>
                </a:ext>
              </a:extLst>
            </p:cNvPr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timeline</a:t>
              </a:r>
            </a:p>
          </p:txBody>
        </p:sp>
        <p:pic>
          <p:nvPicPr>
            <p:cNvPr id="144" name="Picture 143">
              <a:extLst>
                <a:ext uri="{FF2B5EF4-FFF2-40B4-BE49-F238E27FC236}">
                  <a16:creationId xmlns:a16="http://schemas.microsoft.com/office/drawing/2014/main" xmlns="" id="{7C8E4AB7-ADC0-4FEE-AE7A-994F5DAD3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xmlns="" id="{0E4F6447-6163-4D6A-A8D2-BD63B6CB3A42}"/>
              </a:ext>
            </a:extLst>
          </p:cNvPr>
          <p:cNvGrpSpPr/>
          <p:nvPr/>
        </p:nvGrpSpPr>
        <p:grpSpPr>
          <a:xfrm>
            <a:off x="-7250703" y="5204"/>
            <a:ext cx="9574094" cy="6858000"/>
            <a:chOff x="491575" y="0"/>
            <a:chExt cx="9574094" cy="6858000"/>
          </a:xfrm>
        </p:grpSpPr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xmlns="" id="{5CB8CB55-9DEC-4367-900E-7257FE1B874F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Freeform: Shape 35">
              <a:extLst>
                <a:ext uri="{FF2B5EF4-FFF2-40B4-BE49-F238E27FC236}">
                  <a16:creationId xmlns:a16="http://schemas.microsoft.com/office/drawing/2014/main" xmlns="" id="{9DBAEDD6-7153-4AFF-BDC7-5A225B4B5642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xmlns="" id="{12F9D37B-DE70-4087-8A7F-BBA0BAF5B6CF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teams</a:t>
              </a:r>
            </a:p>
          </p:txBody>
        </p:sp>
        <p:pic>
          <p:nvPicPr>
            <p:cNvPr id="149" name="Picture 148">
              <a:extLst>
                <a:ext uri="{FF2B5EF4-FFF2-40B4-BE49-F238E27FC236}">
                  <a16:creationId xmlns:a16="http://schemas.microsoft.com/office/drawing/2014/main" xmlns="" id="{6FA13E8D-3FCC-4EC2-BD8C-6CE7CA0ECD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xmlns="" id="{3FD3EE0D-FD02-4885-9AC0-03F414A9888F}"/>
              </a:ext>
            </a:extLst>
          </p:cNvPr>
          <p:cNvGrpSpPr/>
          <p:nvPr/>
        </p:nvGrpSpPr>
        <p:grpSpPr>
          <a:xfrm>
            <a:off x="-6904049" y="5203"/>
            <a:ext cx="8692332" cy="6858000"/>
            <a:chOff x="718505" y="-1"/>
            <a:chExt cx="8692332" cy="6858000"/>
          </a:xfrm>
        </p:grpSpPr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xmlns="" id="{60A9D552-2EF0-4DB4-9DC6-F52F2FD55E3C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Freeform: Shape 41">
              <a:extLst>
                <a:ext uri="{FF2B5EF4-FFF2-40B4-BE49-F238E27FC236}">
                  <a16:creationId xmlns:a16="http://schemas.microsoft.com/office/drawing/2014/main" xmlns="" id="{DA27D1F1-923F-4591-A07A-39E775B734F9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xmlns="" id="{0E895421-2372-4C7F-93D2-3B0353A6E7BD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services</a:t>
              </a:r>
            </a:p>
          </p:txBody>
        </p:sp>
        <p:pic>
          <p:nvPicPr>
            <p:cNvPr id="154" name="Picture 153">
              <a:extLst>
                <a:ext uri="{FF2B5EF4-FFF2-40B4-BE49-F238E27FC236}">
                  <a16:creationId xmlns:a16="http://schemas.microsoft.com/office/drawing/2014/main" xmlns="" id="{1A9D6167-F7B8-4BFF-8BC5-2D13EF0CFF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xmlns="" id="{76789F00-2688-429D-926C-15F83152FDBE}"/>
              </a:ext>
            </a:extLst>
          </p:cNvPr>
          <p:cNvGrpSpPr/>
          <p:nvPr/>
        </p:nvGrpSpPr>
        <p:grpSpPr>
          <a:xfrm>
            <a:off x="-8660588" y="5203"/>
            <a:ext cx="9927504" cy="6858000"/>
            <a:chOff x="-9337032" y="-1"/>
            <a:chExt cx="9927504" cy="6858000"/>
          </a:xfrm>
        </p:grpSpPr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xmlns="" id="{FF862AB6-114D-4C6A-B849-5A11B3650265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7" name="Freeform: Shape 46">
              <a:extLst>
                <a:ext uri="{FF2B5EF4-FFF2-40B4-BE49-F238E27FC236}">
                  <a16:creationId xmlns:a16="http://schemas.microsoft.com/office/drawing/2014/main" xmlns="" id="{30105858-8A3E-4676-96A7-18C1A74E36F4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xmlns="" id="{8A634BD7-1512-45B6-AFE4-1EEA636625CB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follow</a:t>
              </a:r>
            </a:p>
          </p:txBody>
        </p:sp>
        <p:pic>
          <p:nvPicPr>
            <p:cNvPr id="159" name="Picture 158">
              <a:extLst>
                <a:ext uri="{FF2B5EF4-FFF2-40B4-BE49-F238E27FC236}">
                  <a16:creationId xmlns:a16="http://schemas.microsoft.com/office/drawing/2014/main" xmlns="" id="{F08704A4-CABE-4989-8BF7-C10A6BB40E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60" name="Group 159">
            <a:extLst>
              <a:ext uri="{FF2B5EF4-FFF2-40B4-BE49-F238E27FC236}">
                <a16:creationId xmlns:a16="http://schemas.microsoft.com/office/drawing/2014/main" xmlns="" id="{066ACF4C-6F8C-46FC-8362-2E05C90EEAFA}"/>
              </a:ext>
            </a:extLst>
          </p:cNvPr>
          <p:cNvGrpSpPr/>
          <p:nvPr/>
        </p:nvGrpSpPr>
        <p:grpSpPr>
          <a:xfrm>
            <a:off x="-11763159" y="26148"/>
            <a:ext cx="12482920" cy="6858000"/>
            <a:chOff x="-290920" y="0"/>
            <a:chExt cx="12482920" cy="6858000"/>
          </a:xfrm>
        </p:grpSpPr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xmlns="" id="{4F373113-18F1-4443-9A8E-5EF06C1D2FEA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2" name="Freeform: Shape 51">
              <a:extLst>
                <a:ext uri="{FF2B5EF4-FFF2-40B4-BE49-F238E27FC236}">
                  <a16:creationId xmlns:a16="http://schemas.microsoft.com/office/drawing/2014/main" xmlns="" id="{8F99D053-FB83-41F1-B2CB-C10918BC99BC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xmlns="" id="{7F4373C1-3934-47C3-8F36-E2FB2615CA87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about</a:t>
              </a:r>
            </a:p>
          </p:txBody>
        </p:sp>
        <p:pic>
          <p:nvPicPr>
            <p:cNvPr id="164" name="Picture 163">
              <a:extLst>
                <a:ext uri="{FF2B5EF4-FFF2-40B4-BE49-F238E27FC236}">
                  <a16:creationId xmlns:a16="http://schemas.microsoft.com/office/drawing/2014/main" xmlns="" id="{5A5E18E8-5A3E-4F1D-8254-6193AA55C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65" name="Group 164">
            <a:extLst>
              <a:ext uri="{FF2B5EF4-FFF2-40B4-BE49-F238E27FC236}">
                <a16:creationId xmlns:a16="http://schemas.microsoft.com/office/drawing/2014/main" xmlns="" id="{066ACF4C-6F8C-46FC-8362-2E05C90EEAFA}"/>
              </a:ext>
            </a:extLst>
          </p:cNvPr>
          <p:cNvGrpSpPr/>
          <p:nvPr/>
        </p:nvGrpSpPr>
        <p:grpSpPr>
          <a:xfrm>
            <a:off x="-12279669" y="5204"/>
            <a:ext cx="12482920" cy="6858000"/>
            <a:chOff x="-290920" y="0"/>
            <a:chExt cx="12482920" cy="6858000"/>
          </a:xfrm>
        </p:grpSpPr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xmlns="" id="{4F373113-18F1-4443-9A8E-5EF06C1D2FEA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7" name="Freeform: Shape 51">
              <a:extLst>
                <a:ext uri="{FF2B5EF4-FFF2-40B4-BE49-F238E27FC236}">
                  <a16:creationId xmlns:a16="http://schemas.microsoft.com/office/drawing/2014/main" xmlns="" id="{8F99D053-FB83-41F1-B2CB-C10918BC99BC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xmlns="" id="{7F4373C1-3934-47C3-8F36-E2FB2615CA87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about</a:t>
              </a:r>
            </a:p>
          </p:txBody>
        </p:sp>
        <p:pic>
          <p:nvPicPr>
            <p:cNvPr id="169" name="Picture 168">
              <a:extLst>
                <a:ext uri="{FF2B5EF4-FFF2-40B4-BE49-F238E27FC236}">
                  <a16:creationId xmlns:a16="http://schemas.microsoft.com/office/drawing/2014/main" xmlns="" id="{5A5E18E8-5A3E-4F1D-8254-6193AA55C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70" name="Group 169">
            <a:extLst>
              <a:ext uri="{FF2B5EF4-FFF2-40B4-BE49-F238E27FC236}">
                <a16:creationId xmlns:a16="http://schemas.microsoft.com/office/drawing/2014/main" xmlns="" id="{C8A16B82-6A3C-46F5-8D32-072FDF89864A}"/>
              </a:ext>
            </a:extLst>
          </p:cNvPr>
          <p:cNvGrpSpPr/>
          <p:nvPr/>
        </p:nvGrpSpPr>
        <p:grpSpPr>
          <a:xfrm>
            <a:off x="-12782087" y="26148"/>
            <a:ext cx="12482920" cy="6858000"/>
            <a:chOff x="-290920" y="0"/>
            <a:chExt cx="12482920" cy="6858000"/>
          </a:xfrm>
        </p:grpSpPr>
        <p:sp>
          <p:nvSpPr>
            <p:cNvPr id="171" name="Rectangle 170">
              <a:extLst>
                <a:ext uri="{FF2B5EF4-FFF2-40B4-BE49-F238E27FC236}">
                  <a16:creationId xmlns:a16="http://schemas.microsoft.com/office/drawing/2014/main" xmlns="" id="{2F391CEE-E392-4A9D-BD11-6954B994FB42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2" name="Freeform: Shape 20">
              <a:extLst>
                <a:ext uri="{FF2B5EF4-FFF2-40B4-BE49-F238E27FC236}">
                  <a16:creationId xmlns:a16="http://schemas.microsoft.com/office/drawing/2014/main" xmlns="" id="{7AC43ACA-5000-40E2-80D3-19833F9F1A3F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xmlns="" id="{BE022673-C77C-4E8F-AF41-8B283703E87E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about</a:t>
              </a:r>
            </a:p>
          </p:txBody>
        </p:sp>
        <p:pic>
          <p:nvPicPr>
            <p:cNvPr id="174" name="Picture 173">
              <a:extLst>
                <a:ext uri="{FF2B5EF4-FFF2-40B4-BE49-F238E27FC236}">
                  <a16:creationId xmlns:a16="http://schemas.microsoft.com/office/drawing/2014/main" xmlns="" id="{E8AD023B-AE8D-405F-90E6-27B0D4707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75" name="Group 174">
            <a:extLst>
              <a:ext uri="{FF2B5EF4-FFF2-40B4-BE49-F238E27FC236}">
                <a16:creationId xmlns:a16="http://schemas.microsoft.com/office/drawing/2014/main" xmlns="" id="{69A27401-3327-4871-86AC-B461CA62C3AC}"/>
              </a:ext>
            </a:extLst>
          </p:cNvPr>
          <p:cNvGrpSpPr/>
          <p:nvPr/>
        </p:nvGrpSpPr>
        <p:grpSpPr>
          <a:xfrm>
            <a:off x="-12278071" y="26148"/>
            <a:ext cx="11447503" cy="6858000"/>
            <a:chOff x="213096" y="0"/>
            <a:chExt cx="11447503" cy="6858000"/>
          </a:xfrm>
        </p:grpSpPr>
        <p:sp>
          <p:nvSpPr>
            <p:cNvPr id="176" name="Rectangle 175">
              <a:extLst>
                <a:ext uri="{FF2B5EF4-FFF2-40B4-BE49-F238E27FC236}">
                  <a16:creationId xmlns:a16="http://schemas.microsoft.com/office/drawing/2014/main" xmlns="" id="{706C029B-A799-4206-A656-A006D8F83990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7" name="Freeform: Shape 25">
              <a:extLst>
                <a:ext uri="{FF2B5EF4-FFF2-40B4-BE49-F238E27FC236}">
                  <a16:creationId xmlns:a16="http://schemas.microsoft.com/office/drawing/2014/main" xmlns="" id="{63328131-EC42-4D6D-A247-91FD3D23E58C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xmlns="" id="{3A728384-87ED-4E87-8F78-97EB653FDC67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history</a:t>
              </a:r>
            </a:p>
          </p:txBody>
        </p:sp>
        <p:pic>
          <p:nvPicPr>
            <p:cNvPr id="179" name="Picture 178">
              <a:extLst>
                <a:ext uri="{FF2B5EF4-FFF2-40B4-BE49-F238E27FC236}">
                  <a16:creationId xmlns:a16="http://schemas.microsoft.com/office/drawing/2014/main" xmlns="" id="{2B44F548-697F-412D-9B99-861C27246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80" name="Group 179">
            <a:extLst>
              <a:ext uri="{FF2B5EF4-FFF2-40B4-BE49-F238E27FC236}">
                <a16:creationId xmlns:a16="http://schemas.microsoft.com/office/drawing/2014/main" xmlns="" id="{C8A16B82-6A3C-46F5-8D32-072FDF89864A}"/>
              </a:ext>
            </a:extLst>
          </p:cNvPr>
          <p:cNvGrpSpPr/>
          <p:nvPr/>
        </p:nvGrpSpPr>
        <p:grpSpPr>
          <a:xfrm>
            <a:off x="-290876" y="5202"/>
            <a:ext cx="12482920" cy="6858000"/>
            <a:chOff x="-290920" y="0"/>
            <a:chExt cx="12482920" cy="6858000"/>
          </a:xfrm>
        </p:grpSpPr>
        <p:sp>
          <p:nvSpPr>
            <p:cNvPr id="181" name="Rectangle 180">
              <a:extLst>
                <a:ext uri="{FF2B5EF4-FFF2-40B4-BE49-F238E27FC236}">
                  <a16:creationId xmlns:a16="http://schemas.microsoft.com/office/drawing/2014/main" xmlns="" id="{2F391CEE-E392-4A9D-BD11-6954B994FB42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2" name="Freeform: Shape 20">
              <a:extLst>
                <a:ext uri="{FF2B5EF4-FFF2-40B4-BE49-F238E27FC236}">
                  <a16:creationId xmlns:a16="http://schemas.microsoft.com/office/drawing/2014/main" xmlns="" id="{7AC43ACA-5000-40E2-80D3-19833F9F1A3F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xmlns="" id="{BE022673-C77C-4E8F-AF41-8B283703E87E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sz="3600" b="1" dirty="0">
                  <a:solidFill>
                    <a:schemeClr val="bg1"/>
                  </a:solidFill>
                </a:rPr>
                <a:t> </a:t>
              </a:r>
              <a:r>
                <a:rPr lang="en-SG" sz="3600" b="1" dirty="0" smtClean="0">
                  <a:solidFill>
                    <a:schemeClr val="bg1"/>
                  </a:solidFill>
                </a:rPr>
                <a:t> Mentor</a:t>
              </a:r>
              <a:endParaRPr lang="en-SG" sz="3600" b="1" dirty="0">
                <a:solidFill>
                  <a:schemeClr val="bg1"/>
                </a:solidFill>
              </a:endParaRPr>
            </a:p>
          </p:txBody>
        </p:sp>
        <p:pic>
          <p:nvPicPr>
            <p:cNvPr id="184" name="Picture 183">
              <a:extLst>
                <a:ext uri="{FF2B5EF4-FFF2-40B4-BE49-F238E27FC236}">
                  <a16:creationId xmlns:a16="http://schemas.microsoft.com/office/drawing/2014/main" xmlns="" id="{E8AD023B-AE8D-405F-90E6-27B0D4707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85" name="Group 184">
            <a:extLst>
              <a:ext uri="{FF2B5EF4-FFF2-40B4-BE49-F238E27FC236}">
                <a16:creationId xmlns:a16="http://schemas.microsoft.com/office/drawing/2014/main" xmlns="" id="{69A27401-3327-4871-86AC-B461CA62C3AC}"/>
              </a:ext>
            </a:extLst>
          </p:cNvPr>
          <p:cNvGrpSpPr/>
          <p:nvPr/>
        </p:nvGrpSpPr>
        <p:grpSpPr>
          <a:xfrm>
            <a:off x="203251" y="26147"/>
            <a:ext cx="11447503" cy="6858000"/>
            <a:chOff x="213096" y="0"/>
            <a:chExt cx="11447503" cy="6858000"/>
          </a:xfrm>
        </p:grpSpPr>
        <p:sp>
          <p:nvSpPr>
            <p:cNvPr id="186" name="Rectangle 185">
              <a:extLst>
                <a:ext uri="{FF2B5EF4-FFF2-40B4-BE49-F238E27FC236}">
                  <a16:creationId xmlns:a16="http://schemas.microsoft.com/office/drawing/2014/main" xmlns="" id="{706C029B-A799-4206-A656-A006D8F83990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7" name="Freeform: Shape 25">
              <a:extLst>
                <a:ext uri="{FF2B5EF4-FFF2-40B4-BE49-F238E27FC236}">
                  <a16:creationId xmlns:a16="http://schemas.microsoft.com/office/drawing/2014/main" xmlns="" id="{63328131-EC42-4D6D-A247-91FD3D23E58C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8" name="TextBox 187">
              <a:extLst>
                <a:ext uri="{FF2B5EF4-FFF2-40B4-BE49-F238E27FC236}">
                  <a16:creationId xmlns:a16="http://schemas.microsoft.com/office/drawing/2014/main" xmlns="" id="{3A728384-87ED-4E87-8F78-97EB653FDC67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smtClean="0">
                  <a:solidFill>
                    <a:srgbClr val="F0EEF0"/>
                  </a:solidFill>
                  <a:latin typeface="Tw Cen MT" panose="020B0602020104020603" pitchFamily="34" charset="0"/>
                </a:rPr>
                <a:t>Teams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189" name="Picture 188">
              <a:extLst>
                <a:ext uri="{FF2B5EF4-FFF2-40B4-BE49-F238E27FC236}">
                  <a16:creationId xmlns:a16="http://schemas.microsoft.com/office/drawing/2014/main" xmlns="" id="{2B44F548-697F-412D-9B99-861C27246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37795" y="3211088"/>
              <a:ext cx="530600" cy="530600"/>
            </a:xfrm>
            <a:prstGeom prst="rect">
              <a:avLst/>
            </a:prstGeom>
          </p:spPr>
        </p:pic>
      </p:grpSp>
      <p:grpSp>
        <p:nvGrpSpPr>
          <p:cNvPr id="190" name="Group 189">
            <a:extLst>
              <a:ext uri="{FF2B5EF4-FFF2-40B4-BE49-F238E27FC236}">
                <a16:creationId xmlns:a16="http://schemas.microsoft.com/office/drawing/2014/main" xmlns="" id="{C0099890-786A-4F87-960D-5DADE5168909}"/>
              </a:ext>
            </a:extLst>
          </p:cNvPr>
          <p:cNvGrpSpPr/>
          <p:nvPr/>
        </p:nvGrpSpPr>
        <p:grpSpPr>
          <a:xfrm>
            <a:off x="-6954428" y="5204"/>
            <a:ext cx="9961092" cy="6858000"/>
            <a:chOff x="491575" y="0"/>
            <a:chExt cx="9961092" cy="6858000"/>
          </a:xfrm>
        </p:grpSpPr>
        <p:sp>
          <p:nvSpPr>
            <p:cNvPr id="191" name="Rectangle 190">
              <a:extLst>
                <a:ext uri="{FF2B5EF4-FFF2-40B4-BE49-F238E27FC236}">
                  <a16:creationId xmlns:a16="http://schemas.microsoft.com/office/drawing/2014/main" xmlns="" id="{CE9AAB1E-3A13-4745-A574-9EE6806378C9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Freeform: Shape 30">
              <a:extLst>
                <a:ext uri="{FF2B5EF4-FFF2-40B4-BE49-F238E27FC236}">
                  <a16:creationId xmlns:a16="http://schemas.microsoft.com/office/drawing/2014/main" xmlns="" id="{1BC0F905-3F71-4932-B130-39D508C4D117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3" name="TextBox 192">
              <a:extLst>
                <a:ext uri="{FF2B5EF4-FFF2-40B4-BE49-F238E27FC236}">
                  <a16:creationId xmlns:a16="http://schemas.microsoft.com/office/drawing/2014/main" xmlns="" id="{93EC5869-A976-4328-A864-2BB04E7E7BFC}"/>
                </a:ext>
              </a:extLst>
            </p:cNvPr>
            <p:cNvSpPr txBox="1"/>
            <p:nvPr/>
          </p:nvSpPr>
          <p:spPr>
            <a:xfrm rot="16200000">
              <a:off x="9117129" y="3251166"/>
              <a:ext cx="19920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G" sz="2800" b="1" dirty="0">
                  <a:solidFill>
                    <a:schemeClr val="bg1">
                      <a:lumMod val="95000"/>
                    </a:schemeClr>
                  </a:solidFill>
                </a:rPr>
                <a:t>CONTENTS</a:t>
              </a:r>
              <a:endParaRPr lang="en-US" sz="2800" b="1" dirty="0">
                <a:solidFill>
                  <a:schemeClr val="bg1">
                    <a:lumMod val="95000"/>
                  </a:schemeClr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194" name="Picture 193">
              <a:extLst>
                <a:ext uri="{FF2B5EF4-FFF2-40B4-BE49-F238E27FC236}">
                  <a16:creationId xmlns:a16="http://schemas.microsoft.com/office/drawing/2014/main" xmlns="" id="{7C8E4AB7-ADC0-4FEE-AE7A-994F5DAD3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95" name="Group 194">
            <a:extLst>
              <a:ext uri="{FF2B5EF4-FFF2-40B4-BE49-F238E27FC236}">
                <a16:creationId xmlns:a16="http://schemas.microsoft.com/office/drawing/2014/main" xmlns="" id="{0E4F6447-6163-4D6A-A8D2-BD63B6CB3A42}"/>
              </a:ext>
            </a:extLst>
          </p:cNvPr>
          <p:cNvGrpSpPr/>
          <p:nvPr/>
        </p:nvGrpSpPr>
        <p:grpSpPr>
          <a:xfrm>
            <a:off x="-7091986" y="5204"/>
            <a:ext cx="9574094" cy="6858000"/>
            <a:chOff x="491575" y="0"/>
            <a:chExt cx="9574094" cy="6858000"/>
          </a:xfrm>
        </p:grpSpPr>
        <p:sp>
          <p:nvSpPr>
            <p:cNvPr id="196" name="Rectangle 195">
              <a:extLst>
                <a:ext uri="{FF2B5EF4-FFF2-40B4-BE49-F238E27FC236}">
                  <a16:creationId xmlns:a16="http://schemas.microsoft.com/office/drawing/2014/main" xmlns="" id="{5CB8CB55-9DEC-4367-900E-7257FE1B874F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Freeform: Shape 35">
              <a:extLst>
                <a:ext uri="{FF2B5EF4-FFF2-40B4-BE49-F238E27FC236}">
                  <a16:creationId xmlns:a16="http://schemas.microsoft.com/office/drawing/2014/main" xmlns="" id="{9DBAEDD6-7153-4AFF-BDC7-5A225B4B5642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xmlns="" id="{12F9D37B-DE70-4087-8A7F-BBA0BAF5B6CF}"/>
                </a:ext>
              </a:extLst>
            </p:cNvPr>
            <p:cNvSpPr txBox="1"/>
            <p:nvPr/>
          </p:nvSpPr>
          <p:spPr>
            <a:xfrm rot="16200000">
              <a:off x="8746453" y="3251165"/>
              <a:ext cx="19920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Introduction</a:t>
              </a:r>
            </a:p>
          </p:txBody>
        </p:sp>
        <p:pic>
          <p:nvPicPr>
            <p:cNvPr id="199" name="Picture 198">
              <a:extLst>
                <a:ext uri="{FF2B5EF4-FFF2-40B4-BE49-F238E27FC236}">
                  <a16:creationId xmlns:a16="http://schemas.microsoft.com/office/drawing/2014/main" xmlns="" id="{6FA13E8D-3FCC-4EC2-BD8C-6CE7CA0ECD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00" name="Group 199">
            <a:extLst>
              <a:ext uri="{FF2B5EF4-FFF2-40B4-BE49-F238E27FC236}">
                <a16:creationId xmlns:a16="http://schemas.microsoft.com/office/drawing/2014/main" xmlns="" id="{3FD3EE0D-FD02-4885-9AC0-03F414A9888F}"/>
              </a:ext>
            </a:extLst>
          </p:cNvPr>
          <p:cNvGrpSpPr/>
          <p:nvPr/>
        </p:nvGrpSpPr>
        <p:grpSpPr>
          <a:xfrm>
            <a:off x="-6745332" y="5203"/>
            <a:ext cx="8692331" cy="6858000"/>
            <a:chOff x="718505" y="-1"/>
            <a:chExt cx="8692331" cy="6858000"/>
          </a:xfrm>
        </p:grpSpPr>
        <p:sp>
          <p:nvSpPr>
            <p:cNvPr id="201" name="Rectangle 200">
              <a:extLst>
                <a:ext uri="{FF2B5EF4-FFF2-40B4-BE49-F238E27FC236}">
                  <a16:creationId xmlns:a16="http://schemas.microsoft.com/office/drawing/2014/main" xmlns="" id="{60A9D552-2EF0-4DB4-9DC6-F52F2FD55E3C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Freeform: Shape 41">
              <a:extLst>
                <a:ext uri="{FF2B5EF4-FFF2-40B4-BE49-F238E27FC236}">
                  <a16:creationId xmlns:a16="http://schemas.microsoft.com/office/drawing/2014/main" xmlns="" id="{DA27D1F1-923F-4591-A07A-39E775B734F9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xmlns="" id="{0E895421-2372-4C7F-93D2-3B0353A6E7BD}"/>
                </a:ext>
              </a:extLst>
            </p:cNvPr>
            <p:cNvSpPr txBox="1"/>
            <p:nvPr/>
          </p:nvSpPr>
          <p:spPr>
            <a:xfrm rot="16200000">
              <a:off x="8091629" y="3220387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GamePlay</a:t>
              </a:r>
            </a:p>
          </p:txBody>
        </p:sp>
        <p:pic>
          <p:nvPicPr>
            <p:cNvPr id="204" name="Picture 203">
              <a:extLst>
                <a:ext uri="{FF2B5EF4-FFF2-40B4-BE49-F238E27FC236}">
                  <a16:creationId xmlns:a16="http://schemas.microsoft.com/office/drawing/2014/main" xmlns="" id="{1A9D6167-F7B8-4BFF-8BC5-2D13EF0CFF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05" name="Group 204">
            <a:extLst>
              <a:ext uri="{FF2B5EF4-FFF2-40B4-BE49-F238E27FC236}">
                <a16:creationId xmlns:a16="http://schemas.microsoft.com/office/drawing/2014/main" xmlns="" id="{76789F00-2688-429D-926C-15F83152FDBE}"/>
              </a:ext>
            </a:extLst>
          </p:cNvPr>
          <p:cNvGrpSpPr/>
          <p:nvPr/>
        </p:nvGrpSpPr>
        <p:grpSpPr>
          <a:xfrm>
            <a:off x="-8501871" y="5203"/>
            <a:ext cx="9927504" cy="6858000"/>
            <a:chOff x="-9337032" y="-1"/>
            <a:chExt cx="9927504" cy="6858000"/>
          </a:xfrm>
        </p:grpSpPr>
        <p:sp>
          <p:nvSpPr>
            <p:cNvPr id="206" name="Rectangle 205">
              <a:extLst>
                <a:ext uri="{FF2B5EF4-FFF2-40B4-BE49-F238E27FC236}">
                  <a16:creationId xmlns:a16="http://schemas.microsoft.com/office/drawing/2014/main" xmlns="" id="{FF862AB6-114D-4C6A-B849-5A11B3650265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7" name="Freeform: Shape 46">
              <a:extLst>
                <a:ext uri="{FF2B5EF4-FFF2-40B4-BE49-F238E27FC236}">
                  <a16:creationId xmlns:a16="http://schemas.microsoft.com/office/drawing/2014/main" xmlns="" id="{30105858-8A3E-4676-96A7-18C1A74E36F4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xmlns="" id="{8A634BD7-1512-45B6-AFE4-1EEA636625CB}"/>
                </a:ext>
              </a:extLst>
            </p:cNvPr>
            <p:cNvSpPr txBox="1"/>
            <p:nvPr/>
          </p:nvSpPr>
          <p:spPr>
            <a:xfrm rot="16200000">
              <a:off x="-738260" y="3281940"/>
              <a:ext cx="19920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Requirements</a:t>
              </a:r>
            </a:p>
          </p:txBody>
        </p:sp>
        <p:pic>
          <p:nvPicPr>
            <p:cNvPr id="209" name="Picture 208">
              <a:extLst>
                <a:ext uri="{FF2B5EF4-FFF2-40B4-BE49-F238E27FC236}">
                  <a16:creationId xmlns:a16="http://schemas.microsoft.com/office/drawing/2014/main" xmlns="" id="{F08704A4-CABE-4989-8BF7-C10A6BB40E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10" name="Group 209">
            <a:extLst>
              <a:ext uri="{FF2B5EF4-FFF2-40B4-BE49-F238E27FC236}">
                <a16:creationId xmlns:a16="http://schemas.microsoft.com/office/drawing/2014/main" xmlns="" id="{066ACF4C-6F8C-46FC-8362-2E05C90EEAFA}"/>
              </a:ext>
            </a:extLst>
          </p:cNvPr>
          <p:cNvGrpSpPr/>
          <p:nvPr/>
        </p:nvGrpSpPr>
        <p:grpSpPr>
          <a:xfrm>
            <a:off x="-11604442" y="26148"/>
            <a:ext cx="12724707" cy="6858000"/>
            <a:chOff x="-290920" y="0"/>
            <a:chExt cx="12724707" cy="6858000"/>
          </a:xfrm>
        </p:grpSpPr>
        <p:sp>
          <p:nvSpPr>
            <p:cNvPr id="211" name="Rectangle 210">
              <a:extLst>
                <a:ext uri="{FF2B5EF4-FFF2-40B4-BE49-F238E27FC236}">
                  <a16:creationId xmlns:a16="http://schemas.microsoft.com/office/drawing/2014/main" xmlns="" id="{4F373113-18F1-4443-9A8E-5EF06C1D2FEA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2" name="Freeform: Shape 51">
              <a:extLst>
                <a:ext uri="{FF2B5EF4-FFF2-40B4-BE49-F238E27FC236}">
                  <a16:creationId xmlns:a16="http://schemas.microsoft.com/office/drawing/2014/main" xmlns="" id="{8F99D053-FB83-41F1-B2CB-C10918BC99BC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xmlns="" id="{7F4373C1-3934-47C3-8F36-E2FB2615CA87}"/>
                </a:ext>
              </a:extLst>
            </p:cNvPr>
            <p:cNvSpPr txBox="1"/>
            <p:nvPr/>
          </p:nvSpPr>
          <p:spPr>
            <a:xfrm rot="16200000">
              <a:off x="11022246" y="3167284"/>
              <a:ext cx="199208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2DAnimation</a:t>
              </a:r>
            </a:p>
            <a:p>
              <a:pPr algn="ctr"/>
              <a:endParaRPr lang="en-US" sz="24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214" name="Picture 213">
              <a:extLst>
                <a:ext uri="{FF2B5EF4-FFF2-40B4-BE49-F238E27FC236}">
                  <a16:creationId xmlns:a16="http://schemas.microsoft.com/office/drawing/2014/main" xmlns="" id="{5A5E18E8-5A3E-4F1D-8254-6193AA55C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15" name="Group 214">
            <a:extLst>
              <a:ext uri="{FF2B5EF4-FFF2-40B4-BE49-F238E27FC236}">
                <a16:creationId xmlns:a16="http://schemas.microsoft.com/office/drawing/2014/main" xmlns="" id="{066ACF4C-6F8C-46FC-8362-2E05C90EEAFA}"/>
              </a:ext>
            </a:extLst>
          </p:cNvPr>
          <p:cNvGrpSpPr/>
          <p:nvPr/>
        </p:nvGrpSpPr>
        <p:grpSpPr>
          <a:xfrm>
            <a:off x="-12122416" y="49759"/>
            <a:ext cx="12482920" cy="6858000"/>
            <a:chOff x="-290920" y="0"/>
            <a:chExt cx="12482920" cy="6858000"/>
          </a:xfrm>
        </p:grpSpPr>
        <p:sp>
          <p:nvSpPr>
            <p:cNvPr id="216" name="Rectangle 215">
              <a:extLst>
                <a:ext uri="{FF2B5EF4-FFF2-40B4-BE49-F238E27FC236}">
                  <a16:creationId xmlns:a16="http://schemas.microsoft.com/office/drawing/2014/main" xmlns="" id="{4F373113-18F1-4443-9A8E-5EF06C1D2FEA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7" name="Freeform: Shape 51">
              <a:extLst>
                <a:ext uri="{FF2B5EF4-FFF2-40B4-BE49-F238E27FC236}">
                  <a16:creationId xmlns:a16="http://schemas.microsoft.com/office/drawing/2014/main" xmlns="" id="{8F99D053-FB83-41F1-B2CB-C10918BC99BC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TextBox 217">
              <a:extLst>
                <a:ext uri="{FF2B5EF4-FFF2-40B4-BE49-F238E27FC236}">
                  <a16:creationId xmlns:a16="http://schemas.microsoft.com/office/drawing/2014/main" xmlns="" id="{7F4373C1-3934-47C3-8F36-E2FB2615CA87}"/>
                </a:ext>
              </a:extLst>
            </p:cNvPr>
            <p:cNvSpPr txBox="1"/>
            <p:nvPr/>
          </p:nvSpPr>
          <p:spPr>
            <a:xfrm rot="16200000">
              <a:off x="10956111" y="3333234"/>
              <a:ext cx="19920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Objective Selection</a:t>
              </a:r>
            </a:p>
          </p:txBody>
        </p:sp>
        <p:pic>
          <p:nvPicPr>
            <p:cNvPr id="219" name="Picture 218">
              <a:extLst>
                <a:ext uri="{FF2B5EF4-FFF2-40B4-BE49-F238E27FC236}">
                  <a16:creationId xmlns:a16="http://schemas.microsoft.com/office/drawing/2014/main" xmlns="" id="{5A5E18E8-5A3E-4F1D-8254-6193AA55C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20" name="Group 219">
            <a:extLst>
              <a:ext uri="{FF2B5EF4-FFF2-40B4-BE49-F238E27FC236}">
                <a16:creationId xmlns:a16="http://schemas.microsoft.com/office/drawing/2014/main" xmlns="" id="{C8A16B82-6A3C-46F5-8D32-072FDF89864A}"/>
              </a:ext>
            </a:extLst>
          </p:cNvPr>
          <p:cNvGrpSpPr/>
          <p:nvPr/>
        </p:nvGrpSpPr>
        <p:grpSpPr>
          <a:xfrm>
            <a:off x="-12672823" y="-7936"/>
            <a:ext cx="12490665" cy="6858000"/>
            <a:chOff x="-290920" y="0"/>
            <a:chExt cx="12490665" cy="6858000"/>
          </a:xfrm>
        </p:grpSpPr>
        <p:sp>
          <p:nvSpPr>
            <p:cNvPr id="221" name="Rectangle 220">
              <a:extLst>
                <a:ext uri="{FF2B5EF4-FFF2-40B4-BE49-F238E27FC236}">
                  <a16:creationId xmlns:a16="http://schemas.microsoft.com/office/drawing/2014/main" xmlns="" id="{2F391CEE-E392-4A9D-BD11-6954B994FB42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2" name="Freeform: Shape 20">
              <a:extLst>
                <a:ext uri="{FF2B5EF4-FFF2-40B4-BE49-F238E27FC236}">
                  <a16:creationId xmlns:a16="http://schemas.microsoft.com/office/drawing/2014/main" xmlns="" id="{7AC43ACA-5000-40E2-80D3-19833F9F1A3F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xmlns="" id="{BE022673-C77C-4E8F-AF41-8B283703E87E}"/>
                </a:ext>
              </a:extLst>
            </p:cNvPr>
            <p:cNvSpPr txBox="1"/>
            <p:nvPr/>
          </p:nvSpPr>
          <p:spPr>
            <a:xfrm rot="16200000">
              <a:off x="10972870" y="3353901"/>
              <a:ext cx="19920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Moving Wall</a:t>
              </a:r>
            </a:p>
          </p:txBody>
        </p:sp>
        <p:pic>
          <p:nvPicPr>
            <p:cNvPr id="224" name="Picture 223">
              <a:extLst>
                <a:ext uri="{FF2B5EF4-FFF2-40B4-BE49-F238E27FC236}">
                  <a16:creationId xmlns:a16="http://schemas.microsoft.com/office/drawing/2014/main" xmlns="" id="{E8AD023B-AE8D-405F-90E6-27B0D4707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25" name="Group 224">
            <a:extLst>
              <a:ext uri="{FF2B5EF4-FFF2-40B4-BE49-F238E27FC236}">
                <a16:creationId xmlns:a16="http://schemas.microsoft.com/office/drawing/2014/main" xmlns="" id="{69A27401-3327-4871-86AC-B461CA62C3AC}"/>
              </a:ext>
            </a:extLst>
          </p:cNvPr>
          <p:cNvGrpSpPr/>
          <p:nvPr/>
        </p:nvGrpSpPr>
        <p:grpSpPr>
          <a:xfrm>
            <a:off x="-12119354" y="26148"/>
            <a:ext cx="11447501" cy="6858000"/>
            <a:chOff x="213096" y="0"/>
            <a:chExt cx="11447501" cy="6858000"/>
          </a:xfrm>
        </p:grpSpPr>
        <p:sp>
          <p:nvSpPr>
            <p:cNvPr id="226" name="Rectangle 225">
              <a:extLst>
                <a:ext uri="{FF2B5EF4-FFF2-40B4-BE49-F238E27FC236}">
                  <a16:creationId xmlns:a16="http://schemas.microsoft.com/office/drawing/2014/main" xmlns="" id="{706C029B-A799-4206-A656-A006D8F83990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7" name="Freeform: Shape 25">
              <a:extLst>
                <a:ext uri="{FF2B5EF4-FFF2-40B4-BE49-F238E27FC236}">
                  <a16:creationId xmlns:a16="http://schemas.microsoft.com/office/drawing/2014/main" xmlns="" id="{63328131-EC42-4D6D-A247-91FD3D23E58C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8" name="TextBox 227">
              <a:extLst>
                <a:ext uri="{FF2B5EF4-FFF2-40B4-BE49-F238E27FC236}">
                  <a16:creationId xmlns:a16="http://schemas.microsoft.com/office/drawing/2014/main" xmlns="" id="{3A728384-87ED-4E87-8F78-97EB653FDC67}"/>
                </a:ext>
              </a:extLst>
            </p:cNvPr>
            <p:cNvSpPr txBox="1"/>
            <p:nvPr/>
          </p:nvSpPr>
          <p:spPr>
            <a:xfrm rot="16200000">
              <a:off x="10392679" y="3358932"/>
              <a:ext cx="19920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Collision Detection</a:t>
              </a:r>
            </a:p>
          </p:txBody>
        </p:sp>
        <p:pic>
          <p:nvPicPr>
            <p:cNvPr id="229" name="Picture 228">
              <a:extLst>
                <a:ext uri="{FF2B5EF4-FFF2-40B4-BE49-F238E27FC236}">
                  <a16:creationId xmlns:a16="http://schemas.microsoft.com/office/drawing/2014/main" xmlns="" id="{2B44F548-697F-412D-9B99-861C27246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30" name="Group 229">
            <a:extLst>
              <a:ext uri="{FF2B5EF4-FFF2-40B4-BE49-F238E27FC236}">
                <a16:creationId xmlns:a16="http://schemas.microsoft.com/office/drawing/2014/main" xmlns="" id="{066ACF4C-6F8C-46FC-8362-2E05C90EEAFA}"/>
              </a:ext>
            </a:extLst>
          </p:cNvPr>
          <p:cNvGrpSpPr/>
          <p:nvPr/>
        </p:nvGrpSpPr>
        <p:grpSpPr>
          <a:xfrm>
            <a:off x="-13666652" y="15675"/>
            <a:ext cx="12482920" cy="6858000"/>
            <a:chOff x="-290920" y="0"/>
            <a:chExt cx="12482920" cy="6858000"/>
          </a:xfrm>
        </p:grpSpPr>
        <p:sp>
          <p:nvSpPr>
            <p:cNvPr id="231" name="Rectangle 230">
              <a:extLst>
                <a:ext uri="{FF2B5EF4-FFF2-40B4-BE49-F238E27FC236}">
                  <a16:creationId xmlns:a16="http://schemas.microsoft.com/office/drawing/2014/main" xmlns="" id="{4F373113-18F1-4443-9A8E-5EF06C1D2FEA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2" name="Freeform: Shape 51">
              <a:extLst>
                <a:ext uri="{FF2B5EF4-FFF2-40B4-BE49-F238E27FC236}">
                  <a16:creationId xmlns:a16="http://schemas.microsoft.com/office/drawing/2014/main" xmlns="" id="{8F99D053-FB83-41F1-B2CB-C10918BC99BC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TextBox 232">
              <a:extLst>
                <a:ext uri="{FF2B5EF4-FFF2-40B4-BE49-F238E27FC236}">
                  <a16:creationId xmlns:a16="http://schemas.microsoft.com/office/drawing/2014/main" xmlns="" id="{7F4373C1-3934-47C3-8F36-E2FB2615CA87}"/>
                </a:ext>
              </a:extLst>
            </p:cNvPr>
            <p:cNvSpPr txBox="1"/>
            <p:nvPr/>
          </p:nvSpPr>
          <p:spPr>
            <a:xfrm rot="16200000">
              <a:off x="10872792" y="3317843"/>
              <a:ext cx="19920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Score Counting</a:t>
              </a:r>
            </a:p>
          </p:txBody>
        </p:sp>
        <p:pic>
          <p:nvPicPr>
            <p:cNvPr id="234" name="Picture 233">
              <a:extLst>
                <a:ext uri="{FF2B5EF4-FFF2-40B4-BE49-F238E27FC236}">
                  <a16:creationId xmlns:a16="http://schemas.microsoft.com/office/drawing/2014/main" xmlns="" id="{5A5E18E8-5A3E-4F1D-8254-6193AA55C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35" name="Group 234">
            <a:extLst>
              <a:ext uri="{FF2B5EF4-FFF2-40B4-BE49-F238E27FC236}">
                <a16:creationId xmlns:a16="http://schemas.microsoft.com/office/drawing/2014/main" xmlns="" id="{CC89FF31-8612-4FD2-9987-7B2B659E4399}"/>
              </a:ext>
            </a:extLst>
          </p:cNvPr>
          <p:cNvGrpSpPr/>
          <p:nvPr/>
        </p:nvGrpSpPr>
        <p:grpSpPr>
          <a:xfrm>
            <a:off x="3440437" y="1217888"/>
            <a:ext cx="2017224" cy="2017224"/>
            <a:chOff x="1466851" y="1754971"/>
            <a:chExt cx="2362200" cy="2362200"/>
          </a:xfrm>
        </p:grpSpPr>
        <p:sp>
          <p:nvSpPr>
            <p:cNvPr id="236" name="Oval 235">
              <a:extLst>
                <a:ext uri="{FF2B5EF4-FFF2-40B4-BE49-F238E27FC236}">
                  <a16:creationId xmlns:a16="http://schemas.microsoft.com/office/drawing/2014/main" xmlns="" id="{8A4AD62D-BD7E-415D-B725-6AC37487928F}"/>
                </a:ext>
              </a:extLst>
            </p:cNvPr>
            <p:cNvSpPr/>
            <p:nvPr/>
          </p:nvSpPr>
          <p:spPr>
            <a:xfrm>
              <a:off x="1466851" y="1754971"/>
              <a:ext cx="2362200" cy="2362200"/>
            </a:xfrm>
            <a:prstGeom prst="ellips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37" name="Picture 236">
              <a:extLst>
                <a:ext uri="{FF2B5EF4-FFF2-40B4-BE49-F238E27FC236}">
                  <a16:creationId xmlns:a16="http://schemas.microsoft.com/office/drawing/2014/main" xmlns="" id="{AD995FC3-C541-42EF-8CAA-48FBA94B946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33550" y="1799597"/>
              <a:ext cx="2251383" cy="2249038"/>
            </a:xfrm>
            <a:prstGeom prst="ellipse">
              <a:avLst/>
            </a:prstGeom>
          </p:spPr>
        </p:pic>
      </p:grpSp>
      <p:grpSp>
        <p:nvGrpSpPr>
          <p:cNvPr id="238" name="Group 237">
            <a:extLst>
              <a:ext uri="{FF2B5EF4-FFF2-40B4-BE49-F238E27FC236}">
                <a16:creationId xmlns:a16="http://schemas.microsoft.com/office/drawing/2014/main" xmlns="" id="{558BBFA0-22AC-4630-95CF-DD11BBF46981}"/>
              </a:ext>
            </a:extLst>
          </p:cNvPr>
          <p:cNvGrpSpPr/>
          <p:nvPr/>
        </p:nvGrpSpPr>
        <p:grpSpPr>
          <a:xfrm>
            <a:off x="5920369" y="1223899"/>
            <a:ext cx="2075350" cy="2075350"/>
            <a:chOff x="4388156" y="1754971"/>
            <a:chExt cx="2362200" cy="2362200"/>
          </a:xfrm>
          <a:solidFill>
            <a:srgbClr val="03A1A4"/>
          </a:solidFill>
        </p:grpSpPr>
        <p:sp>
          <p:nvSpPr>
            <p:cNvPr id="239" name="Oval 238">
              <a:extLst>
                <a:ext uri="{FF2B5EF4-FFF2-40B4-BE49-F238E27FC236}">
                  <a16:creationId xmlns:a16="http://schemas.microsoft.com/office/drawing/2014/main" xmlns="" id="{8106C475-63FF-4B88-9037-7D4296DCF408}"/>
                </a:ext>
              </a:extLst>
            </p:cNvPr>
            <p:cNvSpPr/>
            <p:nvPr/>
          </p:nvSpPr>
          <p:spPr>
            <a:xfrm>
              <a:off x="4388156" y="1754971"/>
              <a:ext cx="2362200" cy="2362200"/>
            </a:xfrm>
            <a:prstGeom prst="ellipse">
              <a:avLst/>
            </a:pr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40" name="Picture 239">
              <a:extLst>
                <a:ext uri="{FF2B5EF4-FFF2-40B4-BE49-F238E27FC236}">
                  <a16:creationId xmlns:a16="http://schemas.microsoft.com/office/drawing/2014/main" xmlns="" id="{5A49D4CA-4AB4-4B81-87DF-16F4C749B5D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07821" y="1844912"/>
              <a:ext cx="1961983" cy="2185281"/>
            </a:xfrm>
            <a:prstGeom prst="ellipse">
              <a:avLst/>
            </a:prstGeom>
            <a:grpFill/>
          </p:spPr>
        </p:pic>
      </p:grpSp>
      <p:grpSp>
        <p:nvGrpSpPr>
          <p:cNvPr id="241" name="Group 240">
            <a:extLst>
              <a:ext uri="{FF2B5EF4-FFF2-40B4-BE49-F238E27FC236}">
                <a16:creationId xmlns:a16="http://schemas.microsoft.com/office/drawing/2014/main" xmlns="" id="{4FA7696F-3A12-4749-96EF-506789697582}"/>
              </a:ext>
            </a:extLst>
          </p:cNvPr>
          <p:cNvGrpSpPr/>
          <p:nvPr/>
        </p:nvGrpSpPr>
        <p:grpSpPr>
          <a:xfrm>
            <a:off x="8258973" y="1233297"/>
            <a:ext cx="2085652" cy="2085652"/>
            <a:chOff x="7245656" y="1754971"/>
            <a:chExt cx="2362200" cy="2362200"/>
          </a:xfrm>
          <a:solidFill>
            <a:srgbClr val="EE9524"/>
          </a:solidFill>
        </p:grpSpPr>
        <p:sp>
          <p:nvSpPr>
            <p:cNvPr id="242" name="Oval 241">
              <a:extLst>
                <a:ext uri="{FF2B5EF4-FFF2-40B4-BE49-F238E27FC236}">
                  <a16:creationId xmlns:a16="http://schemas.microsoft.com/office/drawing/2014/main" xmlns="" id="{BEA41108-70F3-44FD-9476-BB5FCAD01852}"/>
                </a:ext>
              </a:extLst>
            </p:cNvPr>
            <p:cNvSpPr/>
            <p:nvPr/>
          </p:nvSpPr>
          <p:spPr>
            <a:xfrm>
              <a:off x="7245656" y="1754971"/>
              <a:ext cx="2362200" cy="2362200"/>
            </a:xfrm>
            <a:prstGeom prst="ellipse">
              <a:avLst/>
            </a:pr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43" name="Picture 242">
              <a:extLst>
                <a:ext uri="{FF2B5EF4-FFF2-40B4-BE49-F238E27FC236}">
                  <a16:creationId xmlns:a16="http://schemas.microsoft.com/office/drawing/2014/main" xmlns="" id="{70692E7A-E8C1-4231-93B0-76CAA4775D0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00000">
              <a:off x="7395187" y="1919413"/>
              <a:ext cx="2063138" cy="2033316"/>
            </a:xfrm>
            <a:prstGeom prst="ellipse">
              <a:avLst/>
            </a:prstGeom>
            <a:grpFill/>
          </p:spPr>
        </p:pic>
      </p:grpSp>
      <p:grpSp>
        <p:nvGrpSpPr>
          <p:cNvPr id="244" name="Group 243">
            <a:extLst>
              <a:ext uri="{FF2B5EF4-FFF2-40B4-BE49-F238E27FC236}">
                <a16:creationId xmlns:a16="http://schemas.microsoft.com/office/drawing/2014/main" xmlns="" id="{FFECBB9F-A6DA-4867-8BFF-1EB9CC0E78D3}"/>
              </a:ext>
            </a:extLst>
          </p:cNvPr>
          <p:cNvGrpSpPr/>
          <p:nvPr/>
        </p:nvGrpSpPr>
        <p:grpSpPr>
          <a:xfrm>
            <a:off x="3445870" y="1163899"/>
            <a:ext cx="662608" cy="523220"/>
            <a:chOff x="668600" y="2123782"/>
            <a:chExt cx="662608" cy="523220"/>
          </a:xfrm>
        </p:grpSpPr>
        <p:sp>
          <p:nvSpPr>
            <p:cNvPr id="245" name="Oval 244">
              <a:extLst>
                <a:ext uri="{FF2B5EF4-FFF2-40B4-BE49-F238E27FC236}">
                  <a16:creationId xmlns:a16="http://schemas.microsoft.com/office/drawing/2014/main" xmlns="" id="{758FFA05-60D3-49D7-AD33-70C14A462582}"/>
                </a:ext>
              </a:extLst>
            </p:cNvPr>
            <p:cNvSpPr/>
            <p:nvPr/>
          </p:nvSpPr>
          <p:spPr>
            <a:xfrm>
              <a:off x="732304" y="2123782"/>
              <a:ext cx="523220" cy="523220"/>
            </a:xfrm>
            <a:prstGeom prst="ellips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6" name="TextBox 245">
              <a:extLst>
                <a:ext uri="{FF2B5EF4-FFF2-40B4-BE49-F238E27FC236}">
                  <a16:creationId xmlns:a16="http://schemas.microsoft.com/office/drawing/2014/main" xmlns="" id="{6F674720-AA72-463C-A9F5-CC05A31FD455}"/>
                </a:ext>
              </a:extLst>
            </p:cNvPr>
            <p:cNvSpPr txBox="1"/>
            <p:nvPr/>
          </p:nvSpPr>
          <p:spPr>
            <a:xfrm>
              <a:off x="668600" y="2154559"/>
              <a:ext cx="66260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E6E7E9"/>
                  </a:solidFill>
                  <a:latin typeface="Tw Cen MT" panose="020B0602020104020603" pitchFamily="34" charset="0"/>
                </a:rPr>
                <a:t>01</a:t>
              </a:r>
            </a:p>
          </p:txBody>
        </p:sp>
      </p:grpSp>
      <p:grpSp>
        <p:nvGrpSpPr>
          <p:cNvPr id="247" name="Group 246">
            <a:extLst>
              <a:ext uri="{FF2B5EF4-FFF2-40B4-BE49-F238E27FC236}">
                <a16:creationId xmlns:a16="http://schemas.microsoft.com/office/drawing/2014/main" xmlns="" id="{F148DB69-DF3E-4C33-B538-AF9F73BD860D}"/>
              </a:ext>
            </a:extLst>
          </p:cNvPr>
          <p:cNvGrpSpPr/>
          <p:nvPr/>
        </p:nvGrpSpPr>
        <p:grpSpPr>
          <a:xfrm>
            <a:off x="6107109" y="1163901"/>
            <a:ext cx="662608" cy="523220"/>
            <a:chOff x="662610" y="2123782"/>
            <a:chExt cx="662608" cy="523220"/>
          </a:xfrm>
        </p:grpSpPr>
        <p:sp>
          <p:nvSpPr>
            <p:cNvPr id="248" name="Oval 247">
              <a:extLst>
                <a:ext uri="{FF2B5EF4-FFF2-40B4-BE49-F238E27FC236}">
                  <a16:creationId xmlns:a16="http://schemas.microsoft.com/office/drawing/2014/main" xmlns="" id="{AECF5359-B27A-4EA4-9470-E15A636740F1}"/>
                </a:ext>
              </a:extLst>
            </p:cNvPr>
            <p:cNvSpPr/>
            <p:nvPr/>
          </p:nvSpPr>
          <p:spPr>
            <a:xfrm>
              <a:off x="732304" y="2123782"/>
              <a:ext cx="523220" cy="523220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9" name="TextBox 248">
              <a:extLst>
                <a:ext uri="{FF2B5EF4-FFF2-40B4-BE49-F238E27FC236}">
                  <a16:creationId xmlns:a16="http://schemas.microsoft.com/office/drawing/2014/main" xmlns="" id="{45730238-5131-470C-B8FC-1D599D94B747}"/>
                </a:ext>
              </a:extLst>
            </p:cNvPr>
            <p:cNvSpPr txBox="1"/>
            <p:nvPr/>
          </p:nvSpPr>
          <p:spPr>
            <a:xfrm>
              <a:off x="662610" y="2154559"/>
              <a:ext cx="66260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E6E7E9"/>
                  </a:solidFill>
                  <a:latin typeface="Tw Cen MT" panose="020B0602020104020603" pitchFamily="34" charset="0"/>
                </a:rPr>
                <a:t>02</a:t>
              </a:r>
            </a:p>
          </p:txBody>
        </p:sp>
      </p:grpSp>
      <p:grpSp>
        <p:nvGrpSpPr>
          <p:cNvPr id="250" name="Group 249">
            <a:extLst>
              <a:ext uri="{FF2B5EF4-FFF2-40B4-BE49-F238E27FC236}">
                <a16:creationId xmlns:a16="http://schemas.microsoft.com/office/drawing/2014/main" xmlns="" id="{999227E9-EB21-4059-B513-140E8EB32283}"/>
              </a:ext>
            </a:extLst>
          </p:cNvPr>
          <p:cNvGrpSpPr/>
          <p:nvPr/>
        </p:nvGrpSpPr>
        <p:grpSpPr>
          <a:xfrm>
            <a:off x="8443415" y="1233921"/>
            <a:ext cx="662608" cy="508072"/>
            <a:chOff x="678276" y="2131356"/>
            <a:chExt cx="662608" cy="508072"/>
          </a:xfrm>
        </p:grpSpPr>
        <p:sp>
          <p:nvSpPr>
            <p:cNvPr id="251" name="Oval 250">
              <a:extLst>
                <a:ext uri="{FF2B5EF4-FFF2-40B4-BE49-F238E27FC236}">
                  <a16:creationId xmlns:a16="http://schemas.microsoft.com/office/drawing/2014/main" xmlns="" id="{16BFFE64-6C8E-4F76-92AF-FE854A15A057}"/>
                </a:ext>
              </a:extLst>
            </p:cNvPr>
            <p:cNvSpPr/>
            <p:nvPr/>
          </p:nvSpPr>
          <p:spPr>
            <a:xfrm>
              <a:off x="739878" y="2131356"/>
              <a:ext cx="508072" cy="508072"/>
            </a:xfrm>
            <a:prstGeom prst="ellipse">
              <a:avLst/>
            </a:pr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2" name="TextBox 251">
              <a:extLst>
                <a:ext uri="{FF2B5EF4-FFF2-40B4-BE49-F238E27FC236}">
                  <a16:creationId xmlns:a16="http://schemas.microsoft.com/office/drawing/2014/main" xmlns="" id="{A560E021-6D3E-44E0-9017-02F6FD846B8E}"/>
                </a:ext>
              </a:extLst>
            </p:cNvPr>
            <p:cNvSpPr txBox="1"/>
            <p:nvPr/>
          </p:nvSpPr>
          <p:spPr>
            <a:xfrm>
              <a:off x="678276" y="2169875"/>
              <a:ext cx="66260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E6E7E9"/>
                  </a:solidFill>
                  <a:latin typeface="Tw Cen MT" panose="020B0602020104020603" pitchFamily="34" charset="0"/>
                </a:rPr>
                <a:t>03</a:t>
              </a:r>
            </a:p>
          </p:txBody>
        </p:sp>
      </p:grpSp>
      <p:grpSp>
        <p:nvGrpSpPr>
          <p:cNvPr id="253" name="Group 252">
            <a:extLst>
              <a:ext uri="{FF2B5EF4-FFF2-40B4-BE49-F238E27FC236}">
                <a16:creationId xmlns:a16="http://schemas.microsoft.com/office/drawing/2014/main" xmlns="" id="{642619BF-D98C-42FE-8077-B8745D93F239}"/>
              </a:ext>
            </a:extLst>
          </p:cNvPr>
          <p:cNvGrpSpPr/>
          <p:nvPr/>
        </p:nvGrpSpPr>
        <p:grpSpPr>
          <a:xfrm>
            <a:off x="2900053" y="3721781"/>
            <a:ext cx="3048141" cy="1299668"/>
            <a:chOff x="264581" y="4416136"/>
            <a:chExt cx="3048141" cy="1175555"/>
          </a:xfrm>
        </p:grpSpPr>
        <p:sp>
          <p:nvSpPr>
            <p:cNvPr id="254" name="TextBox 253">
              <a:extLst>
                <a:ext uri="{FF2B5EF4-FFF2-40B4-BE49-F238E27FC236}">
                  <a16:creationId xmlns:a16="http://schemas.microsoft.com/office/drawing/2014/main" xmlns="" id="{47D438D1-4A2C-457A-A675-A2FFD11F8FC1}"/>
                </a:ext>
              </a:extLst>
            </p:cNvPr>
            <p:cNvSpPr txBox="1"/>
            <p:nvPr/>
          </p:nvSpPr>
          <p:spPr>
            <a:xfrm>
              <a:off x="466266" y="4416136"/>
              <a:ext cx="26447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err="1" smtClean="0">
                  <a:solidFill>
                    <a:srgbClr val="FF5969"/>
                  </a:solidFill>
                  <a:latin typeface="Tw Cen MT" panose="020B0602020104020603" pitchFamily="34" charset="0"/>
                </a:rPr>
                <a:t>Md.Al</a:t>
              </a:r>
              <a:r>
                <a:rPr lang="en-US" sz="2400" dirty="0" smtClean="0">
                  <a:solidFill>
                    <a:srgbClr val="FF5969"/>
                  </a:solidFill>
                  <a:latin typeface="Tw Cen MT" panose="020B0602020104020603" pitchFamily="34" charset="0"/>
                </a:rPr>
                <a:t>-Adnan</a:t>
              </a:r>
              <a:endParaRPr lang="en-US" sz="2400" dirty="0">
                <a:solidFill>
                  <a:srgbClr val="FF5969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256" name="TextBox 255">
              <a:extLst>
                <a:ext uri="{FF2B5EF4-FFF2-40B4-BE49-F238E27FC236}">
                  <a16:creationId xmlns:a16="http://schemas.microsoft.com/office/drawing/2014/main" xmlns="" id="{ADB9B462-21BE-4A91-8264-768F8688631E}"/>
                </a:ext>
              </a:extLst>
            </p:cNvPr>
            <p:cNvSpPr txBox="1"/>
            <p:nvPr/>
          </p:nvSpPr>
          <p:spPr>
            <a:xfrm>
              <a:off x="264581" y="5222359"/>
              <a:ext cx="30481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bg2">
                      <a:lumMod val="25000"/>
                    </a:schemeClr>
                  </a:solidFill>
                  <a:latin typeface="Tw Cen MT" panose="020B0602020104020603" pitchFamily="34" charset="0"/>
                </a:rPr>
                <a:t>ASH1825008M</a:t>
              </a:r>
              <a:endParaRPr lang="en-US" dirty="0">
                <a:solidFill>
                  <a:schemeClr val="bg2">
                    <a:lumMod val="25000"/>
                  </a:schemeClr>
                </a:solidFill>
                <a:latin typeface="Tw Cen MT" panose="020B0602020104020603" pitchFamily="34" charset="0"/>
              </a:endParaRPr>
            </a:p>
          </p:txBody>
        </p:sp>
      </p:grpSp>
      <p:grpSp>
        <p:nvGrpSpPr>
          <p:cNvPr id="257" name="Group 256">
            <a:extLst>
              <a:ext uri="{FF2B5EF4-FFF2-40B4-BE49-F238E27FC236}">
                <a16:creationId xmlns:a16="http://schemas.microsoft.com/office/drawing/2014/main" xmlns="" id="{EC238A46-6DC2-415E-858B-EDB9C705F5D2}"/>
              </a:ext>
            </a:extLst>
          </p:cNvPr>
          <p:cNvGrpSpPr/>
          <p:nvPr/>
        </p:nvGrpSpPr>
        <p:grpSpPr>
          <a:xfrm>
            <a:off x="5676725" y="3721784"/>
            <a:ext cx="2644771" cy="1248216"/>
            <a:chOff x="3344736" y="4416136"/>
            <a:chExt cx="2644771" cy="621508"/>
          </a:xfrm>
        </p:grpSpPr>
        <p:sp>
          <p:nvSpPr>
            <p:cNvPr id="258" name="TextBox 257">
              <a:extLst>
                <a:ext uri="{FF2B5EF4-FFF2-40B4-BE49-F238E27FC236}">
                  <a16:creationId xmlns:a16="http://schemas.microsoft.com/office/drawing/2014/main" xmlns="" id="{CCBD766E-1FDC-47EC-AFE3-250300F9E1D4}"/>
                </a:ext>
              </a:extLst>
            </p:cNvPr>
            <p:cNvSpPr txBox="1"/>
            <p:nvPr/>
          </p:nvSpPr>
          <p:spPr>
            <a:xfrm>
              <a:off x="3344736" y="4416136"/>
              <a:ext cx="2644771" cy="2298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err="1" smtClean="0">
                  <a:solidFill>
                    <a:srgbClr val="03A1A4"/>
                  </a:solidFill>
                  <a:latin typeface="Tw Cen MT" panose="020B0602020104020603" pitchFamily="34" charset="0"/>
                </a:rPr>
                <a:t>Moonmoon</a:t>
              </a:r>
              <a:r>
                <a:rPr lang="en-US" sz="2400" dirty="0" smtClean="0">
                  <a:solidFill>
                    <a:srgbClr val="03A1A4"/>
                  </a:solidFill>
                  <a:latin typeface="Tw Cen MT" panose="020B0602020104020603" pitchFamily="34" charset="0"/>
                </a:rPr>
                <a:t> Das</a:t>
              </a:r>
              <a:endParaRPr lang="en-US" sz="2400" dirty="0">
                <a:solidFill>
                  <a:srgbClr val="03A1A4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259" name="TextBox 258">
              <a:extLst>
                <a:ext uri="{FF2B5EF4-FFF2-40B4-BE49-F238E27FC236}">
                  <a16:creationId xmlns:a16="http://schemas.microsoft.com/office/drawing/2014/main" xmlns="" id="{9DD83A3E-FC84-4E9E-A039-E9CA92AC9309}"/>
                </a:ext>
              </a:extLst>
            </p:cNvPr>
            <p:cNvSpPr txBox="1"/>
            <p:nvPr/>
          </p:nvSpPr>
          <p:spPr>
            <a:xfrm>
              <a:off x="3344736" y="4853747"/>
              <a:ext cx="2644771" cy="1838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bg2">
                      <a:lumMod val="25000"/>
                    </a:schemeClr>
                  </a:solidFill>
                  <a:latin typeface="Tw Cen MT" panose="020B0602020104020603" pitchFamily="34" charset="0"/>
                </a:rPr>
                <a:t>BKH1825027M</a:t>
              </a:r>
              <a:endParaRPr lang="en-US" dirty="0">
                <a:solidFill>
                  <a:schemeClr val="bg2">
                    <a:lumMod val="25000"/>
                  </a:schemeClr>
                </a:solidFill>
                <a:latin typeface="Tw Cen MT" panose="020B0602020104020603" pitchFamily="34" charset="0"/>
              </a:endParaRPr>
            </a:p>
          </p:txBody>
        </p:sp>
      </p:grpSp>
      <p:grpSp>
        <p:nvGrpSpPr>
          <p:cNvPr id="261" name="Group 260">
            <a:extLst>
              <a:ext uri="{FF2B5EF4-FFF2-40B4-BE49-F238E27FC236}">
                <a16:creationId xmlns:a16="http://schemas.microsoft.com/office/drawing/2014/main" xmlns="" id="{A5E2E5DE-DB63-4888-A16C-FBB53DF5105F}"/>
              </a:ext>
            </a:extLst>
          </p:cNvPr>
          <p:cNvGrpSpPr/>
          <p:nvPr/>
        </p:nvGrpSpPr>
        <p:grpSpPr>
          <a:xfrm>
            <a:off x="7954028" y="3707603"/>
            <a:ext cx="2692484" cy="1285263"/>
            <a:chOff x="6131836" y="4424751"/>
            <a:chExt cx="2692484" cy="403149"/>
          </a:xfrm>
        </p:grpSpPr>
        <p:sp>
          <p:nvSpPr>
            <p:cNvPr id="262" name="TextBox 261">
              <a:extLst>
                <a:ext uri="{FF2B5EF4-FFF2-40B4-BE49-F238E27FC236}">
                  <a16:creationId xmlns:a16="http://schemas.microsoft.com/office/drawing/2014/main" xmlns="" id="{A72104E9-D31B-4FE5-8105-9C439D743046}"/>
                </a:ext>
              </a:extLst>
            </p:cNvPr>
            <p:cNvSpPr txBox="1"/>
            <p:nvPr/>
          </p:nvSpPr>
          <p:spPr>
            <a:xfrm>
              <a:off x="6179549" y="4424751"/>
              <a:ext cx="2644771" cy="2606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err="1" smtClean="0">
                  <a:solidFill>
                    <a:schemeClr val="accent5">
                      <a:lumMod val="50000"/>
                    </a:schemeClr>
                  </a:solidFill>
                </a:rPr>
                <a:t>Akash</a:t>
              </a:r>
              <a:r>
                <a:rPr lang="en-US" sz="2400" dirty="0" smtClean="0">
                  <a:solidFill>
                    <a:schemeClr val="accent5">
                      <a:lumMod val="50000"/>
                    </a:schemeClr>
                  </a:solidFill>
                </a:rPr>
                <a:t> Chandra </a:t>
              </a:r>
              <a:r>
                <a:rPr lang="en-US" sz="2400" dirty="0" err="1" smtClean="0">
                  <a:solidFill>
                    <a:schemeClr val="accent5">
                      <a:lumMod val="50000"/>
                    </a:schemeClr>
                  </a:solidFill>
                </a:rPr>
                <a:t>Debnath</a:t>
              </a:r>
              <a:endParaRPr lang="en-US" sz="2400" dirty="0">
                <a:solidFill>
                  <a:schemeClr val="accent5">
                    <a:lumMod val="50000"/>
                  </a:schemeClr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263" name="TextBox 262">
              <a:extLst>
                <a:ext uri="{FF2B5EF4-FFF2-40B4-BE49-F238E27FC236}">
                  <a16:creationId xmlns:a16="http://schemas.microsoft.com/office/drawing/2014/main" xmlns="" id="{2C9848EF-A792-46BC-8A1A-95DC4C6A8499}"/>
                </a:ext>
              </a:extLst>
            </p:cNvPr>
            <p:cNvSpPr txBox="1"/>
            <p:nvPr/>
          </p:nvSpPr>
          <p:spPr>
            <a:xfrm>
              <a:off x="6131836" y="4712051"/>
              <a:ext cx="2644771" cy="1158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bg2">
                      <a:lumMod val="25000"/>
                    </a:schemeClr>
                  </a:solidFill>
                  <a:latin typeface="Tw Cen MT" panose="020B0602020104020603" pitchFamily="34" charset="0"/>
                </a:rPr>
                <a:t>ASH1825037M</a:t>
              </a:r>
              <a:endParaRPr lang="en-US" dirty="0">
                <a:solidFill>
                  <a:schemeClr val="bg2">
                    <a:lumMod val="25000"/>
                  </a:schemeClr>
                </a:solidFill>
                <a:latin typeface="Tw Cen MT" panose="020B06020201040206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97959391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500"/>
                            </p:stCondLst>
                            <p:childTnLst>
                              <p:par>
                                <p:cTn id="4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000"/>
                            </p:stCondLst>
                            <p:childTnLst>
                              <p:par>
                                <p:cTn id="5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Box 49">
            <a:extLst>
              <a:ext uri="{FF2B5EF4-FFF2-40B4-BE49-F238E27FC236}">
                <a16:creationId xmlns:a16="http://schemas.microsoft.com/office/drawing/2014/main" xmlns="" id="{9EB0FD16-689C-476C-8309-C7173C257513}"/>
              </a:ext>
            </a:extLst>
          </p:cNvPr>
          <p:cNvSpPr txBox="1"/>
          <p:nvPr/>
        </p:nvSpPr>
        <p:spPr>
          <a:xfrm>
            <a:off x="3987081" y="802714"/>
            <a:ext cx="7278915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800" dirty="0">
                <a:solidFill>
                  <a:srgbClr val="FF5969"/>
                </a:solidFill>
                <a:latin typeface="Tw Cen MT" panose="020B0602020104020603" pitchFamily="34" charset="0"/>
              </a:rPr>
              <a:t>WELCOME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xmlns="" id="{4F202974-31A3-4642-B671-F0DBBB7B4663}"/>
              </a:ext>
            </a:extLst>
          </p:cNvPr>
          <p:cNvSpPr txBox="1"/>
          <p:nvPr/>
        </p:nvSpPr>
        <p:spPr>
          <a:xfrm>
            <a:off x="3856454" y="2710929"/>
            <a:ext cx="7278915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100" dirty="0" smtClean="0">
                <a:solidFill>
                  <a:srgbClr val="52CBBE"/>
                </a:solidFill>
                <a:latin typeface="Tw Cen MT" panose="020B0602020104020603" pitchFamily="34" charset="0"/>
              </a:rPr>
              <a:t>To Our Project Presentation</a:t>
            </a:r>
            <a:endParaRPr lang="en-US" sz="4100" dirty="0">
              <a:solidFill>
                <a:srgbClr val="52CBBE"/>
              </a:solidFill>
              <a:latin typeface="Tw Cen MT" panose="020B0602020104020603" pitchFamily="34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xmlns="" id="{C8A16B82-6A3C-46F5-8D32-072FDF89864A}"/>
              </a:ext>
            </a:extLst>
          </p:cNvPr>
          <p:cNvGrpSpPr/>
          <p:nvPr/>
        </p:nvGrpSpPr>
        <p:grpSpPr>
          <a:xfrm>
            <a:off x="-9230333" y="0"/>
            <a:ext cx="12482920" cy="6858000"/>
            <a:chOff x="-290920" y="0"/>
            <a:chExt cx="12482920" cy="685800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xmlns="" id="{2F391CEE-E392-4A9D-BD11-6954B994FB42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xmlns="" id="{7AC43ACA-5000-40E2-80D3-19833F9F1A3F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xmlns="" id="{BE022673-C77C-4E8F-AF41-8B283703E87E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about</a:t>
              </a: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xmlns="" id="{E8AD023B-AE8D-405F-90E6-27B0D4707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xmlns="" id="{69A27401-3327-4871-86AC-B461CA62C3AC}"/>
              </a:ext>
            </a:extLst>
          </p:cNvPr>
          <p:cNvGrpSpPr/>
          <p:nvPr/>
        </p:nvGrpSpPr>
        <p:grpSpPr>
          <a:xfrm>
            <a:off x="-8798784" y="0"/>
            <a:ext cx="11447503" cy="6858000"/>
            <a:chOff x="213096" y="0"/>
            <a:chExt cx="11447503" cy="685800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xmlns="" id="{706C029B-A799-4206-A656-A006D8F83990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xmlns="" id="{63328131-EC42-4D6D-A247-91FD3D23E58C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xmlns="" id="{3A728384-87ED-4E87-8F78-97EB653FDC67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history</a:t>
              </a: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xmlns="" id="{2B44F548-697F-412D-9B99-861C27246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xmlns="" id="{C0099890-786A-4F87-960D-5DADE5168909}"/>
              </a:ext>
            </a:extLst>
          </p:cNvPr>
          <p:cNvGrpSpPr/>
          <p:nvPr/>
        </p:nvGrpSpPr>
        <p:grpSpPr>
          <a:xfrm>
            <a:off x="-7847639" y="0"/>
            <a:ext cx="9961092" cy="6858000"/>
            <a:chOff x="491575" y="0"/>
            <a:chExt cx="9961092" cy="685800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xmlns="" id="{CE9AAB1E-3A13-4745-A574-9EE6806378C9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xmlns="" id="{1BC0F905-3F71-4932-B130-39D508C4D117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xmlns="" id="{93EC5869-A976-4328-A864-2BB04E7E7BFC}"/>
                </a:ext>
              </a:extLst>
            </p:cNvPr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timeline</a:t>
              </a:r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xmlns="" id="{7C8E4AB7-ADC0-4FEE-AE7A-994F5DAD3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0E4F6447-6163-4D6A-A8D2-BD63B6CB3A42}"/>
              </a:ext>
            </a:extLst>
          </p:cNvPr>
          <p:cNvGrpSpPr/>
          <p:nvPr/>
        </p:nvGrpSpPr>
        <p:grpSpPr>
          <a:xfrm>
            <a:off x="-7985197" y="0"/>
            <a:ext cx="9574094" cy="6858000"/>
            <a:chOff x="491575" y="0"/>
            <a:chExt cx="9574094" cy="685800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xmlns="" id="{5CB8CB55-9DEC-4367-900E-7257FE1B874F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xmlns="" id="{9DBAEDD6-7153-4AFF-BDC7-5A225B4B5642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xmlns="" id="{12F9D37B-DE70-4087-8A7F-BBA0BAF5B6CF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teams</a:t>
              </a:r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xmlns="" id="{6FA13E8D-3FCC-4EC2-BD8C-6CE7CA0ECD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xmlns="" id="{71382190-201C-4BAE-91F3-296A26671C96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xmlns="" id="{3FD3EE0D-FD02-4885-9AC0-03F414A9888F}"/>
              </a:ext>
            </a:extLst>
          </p:cNvPr>
          <p:cNvGrpSpPr/>
          <p:nvPr/>
        </p:nvGrpSpPr>
        <p:grpSpPr>
          <a:xfrm>
            <a:off x="-7638543" y="-1"/>
            <a:ext cx="8692332" cy="6858000"/>
            <a:chOff x="718505" y="-1"/>
            <a:chExt cx="8692332" cy="6858000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xmlns="" id="{60A9D552-2EF0-4DB4-9DC6-F52F2FD55E3C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xmlns="" id="{DA27D1F1-923F-4591-A07A-39E775B734F9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xmlns="" id="{0E895421-2372-4C7F-93D2-3B0353A6E7BD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services</a:t>
              </a:r>
            </a:p>
          </p:txBody>
        </p: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xmlns="" id="{1A9D6167-F7B8-4BFF-8BC5-2D13EF0CFF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xmlns="" id="{76789F00-2688-429D-926C-15F83152FDBE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xmlns="" id="{FF862AB6-114D-4C6A-B849-5A11B3650265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xmlns="" id="{30105858-8A3E-4676-96A7-18C1A74E36F4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xmlns="" id="{8A634BD7-1512-45B6-AFE4-1EEA636625CB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follow</a:t>
              </a:r>
            </a:p>
          </p:txBody>
        </p: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xmlns="" id="{F08704A4-CABE-4989-8BF7-C10A6BB40E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2" name="TextBox 1"/>
          <p:cNvSpPr txBox="1"/>
          <p:nvPr/>
        </p:nvSpPr>
        <p:spPr>
          <a:xfrm>
            <a:off x="3987081" y="3593407"/>
            <a:ext cx="61395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accent1">
                    <a:lumMod val="50000"/>
                  </a:schemeClr>
                </a:solidFill>
                <a:latin typeface="Algerian" panose="04020705040A02060702" pitchFamily="82" charset="0"/>
              </a:rPr>
              <a:t>Flappy Bird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0390" y="3593407"/>
            <a:ext cx="1494979" cy="1215940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prst="convex"/>
          </a:sp3d>
        </p:spPr>
      </p:pic>
      <p:grpSp>
        <p:nvGrpSpPr>
          <p:cNvPr id="100" name="Group 99">
            <a:extLst>
              <a:ext uri="{FF2B5EF4-FFF2-40B4-BE49-F238E27FC236}">
                <a16:creationId xmlns:a16="http://schemas.microsoft.com/office/drawing/2014/main" xmlns="" id="{066ACF4C-6F8C-46FC-8362-2E05C90EEAFA}"/>
              </a:ext>
            </a:extLst>
          </p:cNvPr>
          <p:cNvGrpSpPr/>
          <p:nvPr/>
        </p:nvGrpSpPr>
        <p:grpSpPr>
          <a:xfrm>
            <a:off x="-12492093" y="0"/>
            <a:ext cx="12482920" cy="6858000"/>
            <a:chOff x="-290920" y="0"/>
            <a:chExt cx="12482920" cy="6858000"/>
          </a:xfrm>
        </p:grpSpPr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xmlns="" id="{4F373113-18F1-4443-9A8E-5EF06C1D2FEA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2" name="Freeform: Shape 51">
              <a:extLst>
                <a:ext uri="{FF2B5EF4-FFF2-40B4-BE49-F238E27FC236}">
                  <a16:creationId xmlns:a16="http://schemas.microsoft.com/office/drawing/2014/main" xmlns="" id="{8F99D053-FB83-41F1-B2CB-C10918BC99BC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xmlns="" id="{7F4373C1-3934-47C3-8F36-E2FB2615CA87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about</a:t>
              </a:r>
            </a:p>
          </p:txBody>
        </p:sp>
        <p:pic>
          <p:nvPicPr>
            <p:cNvPr id="104" name="Picture 103">
              <a:extLst>
                <a:ext uri="{FF2B5EF4-FFF2-40B4-BE49-F238E27FC236}">
                  <a16:creationId xmlns:a16="http://schemas.microsoft.com/office/drawing/2014/main" xmlns="" id="{5A5E18E8-5A3E-4F1D-8254-6193AA55C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xmlns="" id="{066ACF4C-6F8C-46FC-8362-2E05C90EEAFA}"/>
              </a:ext>
            </a:extLst>
          </p:cNvPr>
          <p:cNvGrpSpPr/>
          <p:nvPr/>
        </p:nvGrpSpPr>
        <p:grpSpPr>
          <a:xfrm>
            <a:off x="-12497653" y="20944"/>
            <a:ext cx="12482920" cy="6858000"/>
            <a:chOff x="-290920" y="0"/>
            <a:chExt cx="12482920" cy="6858000"/>
          </a:xfrm>
        </p:grpSpPr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xmlns="" id="{4F373113-18F1-4443-9A8E-5EF06C1D2FEA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2" name="Freeform: Shape 51">
              <a:extLst>
                <a:ext uri="{FF2B5EF4-FFF2-40B4-BE49-F238E27FC236}">
                  <a16:creationId xmlns:a16="http://schemas.microsoft.com/office/drawing/2014/main" xmlns="" id="{8F99D053-FB83-41F1-B2CB-C10918BC99BC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xmlns="" id="{7F4373C1-3934-47C3-8F36-E2FB2615CA87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about</a:t>
              </a:r>
            </a:p>
          </p:txBody>
        </p:sp>
        <p:pic>
          <p:nvPicPr>
            <p:cNvPr id="114" name="Picture 113">
              <a:extLst>
                <a:ext uri="{FF2B5EF4-FFF2-40B4-BE49-F238E27FC236}">
                  <a16:creationId xmlns:a16="http://schemas.microsoft.com/office/drawing/2014/main" xmlns="" id="{5A5E18E8-5A3E-4F1D-8254-6193AA55C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xmlns="" id="{066ACF4C-6F8C-46FC-8362-2E05C90EEAFA}"/>
              </a:ext>
            </a:extLst>
          </p:cNvPr>
          <p:cNvGrpSpPr/>
          <p:nvPr/>
        </p:nvGrpSpPr>
        <p:grpSpPr>
          <a:xfrm>
            <a:off x="-13014163" y="0"/>
            <a:ext cx="12482920" cy="6858000"/>
            <a:chOff x="-290920" y="0"/>
            <a:chExt cx="12482920" cy="6858000"/>
          </a:xfrm>
        </p:grpSpPr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xmlns="" id="{4F373113-18F1-4443-9A8E-5EF06C1D2FEA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7" name="Freeform: Shape 51">
              <a:extLst>
                <a:ext uri="{FF2B5EF4-FFF2-40B4-BE49-F238E27FC236}">
                  <a16:creationId xmlns:a16="http://schemas.microsoft.com/office/drawing/2014/main" xmlns="" id="{8F99D053-FB83-41F1-B2CB-C10918BC99BC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xmlns="" id="{7F4373C1-3934-47C3-8F36-E2FB2615CA87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about</a:t>
              </a:r>
            </a:p>
          </p:txBody>
        </p:sp>
        <p:pic>
          <p:nvPicPr>
            <p:cNvPr id="119" name="Picture 118">
              <a:extLst>
                <a:ext uri="{FF2B5EF4-FFF2-40B4-BE49-F238E27FC236}">
                  <a16:creationId xmlns:a16="http://schemas.microsoft.com/office/drawing/2014/main" xmlns="" id="{5A5E18E8-5A3E-4F1D-8254-6193AA55C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xmlns="" id="{C8A16B82-6A3C-46F5-8D32-072FDF89864A}"/>
              </a:ext>
            </a:extLst>
          </p:cNvPr>
          <p:cNvGrpSpPr/>
          <p:nvPr/>
        </p:nvGrpSpPr>
        <p:grpSpPr>
          <a:xfrm>
            <a:off x="-13516581" y="20944"/>
            <a:ext cx="12482920" cy="6858000"/>
            <a:chOff x="-290920" y="0"/>
            <a:chExt cx="12482920" cy="6858000"/>
          </a:xfrm>
        </p:grpSpPr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xmlns="" id="{2F391CEE-E392-4A9D-BD11-6954B994FB42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2" name="Freeform: Shape 20">
              <a:extLst>
                <a:ext uri="{FF2B5EF4-FFF2-40B4-BE49-F238E27FC236}">
                  <a16:creationId xmlns:a16="http://schemas.microsoft.com/office/drawing/2014/main" xmlns="" id="{7AC43ACA-5000-40E2-80D3-19833F9F1A3F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xmlns="" id="{BE022673-C77C-4E8F-AF41-8B283703E87E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about</a:t>
              </a:r>
            </a:p>
          </p:txBody>
        </p:sp>
        <p:pic>
          <p:nvPicPr>
            <p:cNvPr id="124" name="Picture 123">
              <a:extLst>
                <a:ext uri="{FF2B5EF4-FFF2-40B4-BE49-F238E27FC236}">
                  <a16:creationId xmlns:a16="http://schemas.microsoft.com/office/drawing/2014/main" xmlns="" id="{E8AD023B-AE8D-405F-90E6-27B0D4707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xmlns="" id="{69A27401-3327-4871-86AC-B461CA62C3AC}"/>
              </a:ext>
            </a:extLst>
          </p:cNvPr>
          <p:cNvGrpSpPr/>
          <p:nvPr/>
        </p:nvGrpSpPr>
        <p:grpSpPr>
          <a:xfrm>
            <a:off x="-13012565" y="20944"/>
            <a:ext cx="11447503" cy="6858000"/>
            <a:chOff x="213096" y="0"/>
            <a:chExt cx="11447503" cy="6858000"/>
          </a:xfrm>
        </p:grpSpPr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xmlns="" id="{706C029B-A799-4206-A656-A006D8F83990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7" name="Freeform: Shape 25">
              <a:extLst>
                <a:ext uri="{FF2B5EF4-FFF2-40B4-BE49-F238E27FC236}">
                  <a16:creationId xmlns:a16="http://schemas.microsoft.com/office/drawing/2014/main" xmlns="" id="{63328131-EC42-4D6D-A247-91FD3D23E58C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xmlns="" id="{3A728384-87ED-4E87-8F78-97EB653FDC67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history</a:t>
              </a:r>
            </a:p>
          </p:txBody>
        </p:sp>
        <p:pic>
          <p:nvPicPr>
            <p:cNvPr id="129" name="Picture 128">
              <a:extLst>
                <a:ext uri="{FF2B5EF4-FFF2-40B4-BE49-F238E27FC236}">
                  <a16:creationId xmlns:a16="http://schemas.microsoft.com/office/drawing/2014/main" xmlns="" id="{2B44F548-697F-412D-9B99-861C27246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xmlns="" id="{C8A16B82-6A3C-46F5-8D32-072FDF89864A}"/>
              </a:ext>
            </a:extLst>
          </p:cNvPr>
          <p:cNvGrpSpPr/>
          <p:nvPr/>
        </p:nvGrpSpPr>
        <p:grpSpPr>
          <a:xfrm>
            <a:off x="-8495839" y="5204"/>
            <a:ext cx="12482920" cy="6858000"/>
            <a:chOff x="-290920" y="0"/>
            <a:chExt cx="12482920" cy="6858000"/>
          </a:xfrm>
        </p:grpSpPr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xmlns="" id="{2F391CEE-E392-4A9D-BD11-6954B994FB42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2" name="Freeform: Shape 20">
              <a:extLst>
                <a:ext uri="{FF2B5EF4-FFF2-40B4-BE49-F238E27FC236}">
                  <a16:creationId xmlns:a16="http://schemas.microsoft.com/office/drawing/2014/main" xmlns="" id="{7AC43ACA-5000-40E2-80D3-19833F9F1A3F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xmlns="" id="{BE022673-C77C-4E8F-AF41-8B283703E87E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about</a:t>
              </a:r>
            </a:p>
          </p:txBody>
        </p:sp>
        <p:pic>
          <p:nvPicPr>
            <p:cNvPr id="134" name="Picture 133">
              <a:extLst>
                <a:ext uri="{FF2B5EF4-FFF2-40B4-BE49-F238E27FC236}">
                  <a16:creationId xmlns:a16="http://schemas.microsoft.com/office/drawing/2014/main" xmlns="" id="{E8AD023B-AE8D-405F-90E6-27B0D4707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xmlns="" id="{69A27401-3327-4871-86AC-B461CA62C3AC}"/>
              </a:ext>
            </a:extLst>
          </p:cNvPr>
          <p:cNvGrpSpPr/>
          <p:nvPr/>
        </p:nvGrpSpPr>
        <p:grpSpPr>
          <a:xfrm>
            <a:off x="-8064290" y="5204"/>
            <a:ext cx="11447503" cy="6858000"/>
            <a:chOff x="213096" y="0"/>
            <a:chExt cx="11447503" cy="6858000"/>
          </a:xfrm>
        </p:grpSpPr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xmlns="" id="{706C029B-A799-4206-A656-A006D8F83990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7" name="Freeform: Shape 25">
              <a:extLst>
                <a:ext uri="{FF2B5EF4-FFF2-40B4-BE49-F238E27FC236}">
                  <a16:creationId xmlns:a16="http://schemas.microsoft.com/office/drawing/2014/main" xmlns="" id="{63328131-EC42-4D6D-A247-91FD3D23E58C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xmlns="" id="{3A728384-87ED-4E87-8F78-97EB653FDC67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history</a:t>
              </a:r>
            </a:p>
          </p:txBody>
        </p:sp>
        <p:pic>
          <p:nvPicPr>
            <p:cNvPr id="139" name="Picture 138">
              <a:extLst>
                <a:ext uri="{FF2B5EF4-FFF2-40B4-BE49-F238E27FC236}">
                  <a16:creationId xmlns:a16="http://schemas.microsoft.com/office/drawing/2014/main" xmlns="" id="{2B44F548-697F-412D-9B99-861C27246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xmlns="" id="{C0099890-786A-4F87-960D-5DADE5168909}"/>
              </a:ext>
            </a:extLst>
          </p:cNvPr>
          <p:cNvGrpSpPr/>
          <p:nvPr/>
        </p:nvGrpSpPr>
        <p:grpSpPr>
          <a:xfrm>
            <a:off x="-7113145" y="5204"/>
            <a:ext cx="9961092" cy="6858000"/>
            <a:chOff x="491575" y="0"/>
            <a:chExt cx="9961092" cy="6858000"/>
          </a:xfrm>
        </p:grpSpPr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xmlns="" id="{CE9AAB1E-3A13-4745-A574-9EE6806378C9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Freeform: Shape 30">
              <a:extLst>
                <a:ext uri="{FF2B5EF4-FFF2-40B4-BE49-F238E27FC236}">
                  <a16:creationId xmlns:a16="http://schemas.microsoft.com/office/drawing/2014/main" xmlns="" id="{1BC0F905-3F71-4932-B130-39D508C4D117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xmlns="" id="{93EC5869-A976-4328-A864-2BB04E7E7BFC}"/>
                </a:ext>
              </a:extLst>
            </p:cNvPr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timeline</a:t>
              </a:r>
            </a:p>
          </p:txBody>
        </p:sp>
        <p:pic>
          <p:nvPicPr>
            <p:cNvPr id="144" name="Picture 143">
              <a:extLst>
                <a:ext uri="{FF2B5EF4-FFF2-40B4-BE49-F238E27FC236}">
                  <a16:creationId xmlns:a16="http://schemas.microsoft.com/office/drawing/2014/main" xmlns="" id="{7C8E4AB7-ADC0-4FEE-AE7A-994F5DAD3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xmlns="" id="{0E4F6447-6163-4D6A-A8D2-BD63B6CB3A42}"/>
              </a:ext>
            </a:extLst>
          </p:cNvPr>
          <p:cNvGrpSpPr/>
          <p:nvPr/>
        </p:nvGrpSpPr>
        <p:grpSpPr>
          <a:xfrm>
            <a:off x="-7250703" y="5204"/>
            <a:ext cx="9574094" cy="6858000"/>
            <a:chOff x="491575" y="0"/>
            <a:chExt cx="9574094" cy="6858000"/>
          </a:xfrm>
        </p:grpSpPr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xmlns="" id="{5CB8CB55-9DEC-4367-900E-7257FE1B874F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Freeform: Shape 35">
              <a:extLst>
                <a:ext uri="{FF2B5EF4-FFF2-40B4-BE49-F238E27FC236}">
                  <a16:creationId xmlns:a16="http://schemas.microsoft.com/office/drawing/2014/main" xmlns="" id="{9DBAEDD6-7153-4AFF-BDC7-5A225B4B5642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xmlns="" id="{12F9D37B-DE70-4087-8A7F-BBA0BAF5B6CF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teams</a:t>
              </a:r>
            </a:p>
          </p:txBody>
        </p:sp>
        <p:pic>
          <p:nvPicPr>
            <p:cNvPr id="149" name="Picture 148">
              <a:extLst>
                <a:ext uri="{FF2B5EF4-FFF2-40B4-BE49-F238E27FC236}">
                  <a16:creationId xmlns:a16="http://schemas.microsoft.com/office/drawing/2014/main" xmlns="" id="{6FA13E8D-3FCC-4EC2-BD8C-6CE7CA0ECD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xmlns="" id="{3FD3EE0D-FD02-4885-9AC0-03F414A9888F}"/>
              </a:ext>
            </a:extLst>
          </p:cNvPr>
          <p:cNvGrpSpPr/>
          <p:nvPr/>
        </p:nvGrpSpPr>
        <p:grpSpPr>
          <a:xfrm>
            <a:off x="-6904049" y="5203"/>
            <a:ext cx="8692332" cy="6858000"/>
            <a:chOff x="718505" y="-1"/>
            <a:chExt cx="8692332" cy="6858000"/>
          </a:xfrm>
        </p:grpSpPr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xmlns="" id="{60A9D552-2EF0-4DB4-9DC6-F52F2FD55E3C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Freeform: Shape 41">
              <a:extLst>
                <a:ext uri="{FF2B5EF4-FFF2-40B4-BE49-F238E27FC236}">
                  <a16:creationId xmlns:a16="http://schemas.microsoft.com/office/drawing/2014/main" xmlns="" id="{DA27D1F1-923F-4591-A07A-39E775B734F9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xmlns="" id="{0E895421-2372-4C7F-93D2-3B0353A6E7BD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services</a:t>
              </a:r>
            </a:p>
          </p:txBody>
        </p:sp>
        <p:pic>
          <p:nvPicPr>
            <p:cNvPr id="154" name="Picture 153">
              <a:extLst>
                <a:ext uri="{FF2B5EF4-FFF2-40B4-BE49-F238E27FC236}">
                  <a16:creationId xmlns:a16="http://schemas.microsoft.com/office/drawing/2014/main" xmlns="" id="{1A9D6167-F7B8-4BFF-8BC5-2D13EF0CFF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xmlns="" id="{76789F00-2688-429D-926C-15F83152FDBE}"/>
              </a:ext>
            </a:extLst>
          </p:cNvPr>
          <p:cNvGrpSpPr/>
          <p:nvPr/>
        </p:nvGrpSpPr>
        <p:grpSpPr>
          <a:xfrm>
            <a:off x="-8660588" y="5203"/>
            <a:ext cx="9927504" cy="6858000"/>
            <a:chOff x="-9337032" y="-1"/>
            <a:chExt cx="9927504" cy="6858000"/>
          </a:xfrm>
        </p:grpSpPr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xmlns="" id="{FF862AB6-114D-4C6A-B849-5A11B3650265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7" name="Freeform: Shape 46">
              <a:extLst>
                <a:ext uri="{FF2B5EF4-FFF2-40B4-BE49-F238E27FC236}">
                  <a16:creationId xmlns:a16="http://schemas.microsoft.com/office/drawing/2014/main" xmlns="" id="{30105858-8A3E-4676-96A7-18C1A74E36F4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xmlns="" id="{8A634BD7-1512-45B6-AFE4-1EEA636625CB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follow</a:t>
              </a:r>
            </a:p>
          </p:txBody>
        </p:sp>
        <p:pic>
          <p:nvPicPr>
            <p:cNvPr id="159" name="Picture 158">
              <a:extLst>
                <a:ext uri="{FF2B5EF4-FFF2-40B4-BE49-F238E27FC236}">
                  <a16:creationId xmlns:a16="http://schemas.microsoft.com/office/drawing/2014/main" xmlns="" id="{F08704A4-CABE-4989-8BF7-C10A6BB40E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60" name="Group 159">
            <a:extLst>
              <a:ext uri="{FF2B5EF4-FFF2-40B4-BE49-F238E27FC236}">
                <a16:creationId xmlns:a16="http://schemas.microsoft.com/office/drawing/2014/main" xmlns="" id="{066ACF4C-6F8C-46FC-8362-2E05C90EEAFA}"/>
              </a:ext>
            </a:extLst>
          </p:cNvPr>
          <p:cNvGrpSpPr/>
          <p:nvPr/>
        </p:nvGrpSpPr>
        <p:grpSpPr>
          <a:xfrm>
            <a:off x="-11763159" y="26148"/>
            <a:ext cx="12482920" cy="6858000"/>
            <a:chOff x="-290920" y="0"/>
            <a:chExt cx="12482920" cy="6858000"/>
          </a:xfrm>
        </p:grpSpPr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xmlns="" id="{4F373113-18F1-4443-9A8E-5EF06C1D2FEA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2" name="Freeform: Shape 51">
              <a:extLst>
                <a:ext uri="{FF2B5EF4-FFF2-40B4-BE49-F238E27FC236}">
                  <a16:creationId xmlns:a16="http://schemas.microsoft.com/office/drawing/2014/main" xmlns="" id="{8F99D053-FB83-41F1-B2CB-C10918BC99BC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xmlns="" id="{7F4373C1-3934-47C3-8F36-E2FB2615CA87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about</a:t>
              </a:r>
            </a:p>
          </p:txBody>
        </p:sp>
        <p:pic>
          <p:nvPicPr>
            <p:cNvPr id="164" name="Picture 163">
              <a:extLst>
                <a:ext uri="{FF2B5EF4-FFF2-40B4-BE49-F238E27FC236}">
                  <a16:creationId xmlns:a16="http://schemas.microsoft.com/office/drawing/2014/main" xmlns="" id="{5A5E18E8-5A3E-4F1D-8254-6193AA55C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65" name="Group 164">
            <a:extLst>
              <a:ext uri="{FF2B5EF4-FFF2-40B4-BE49-F238E27FC236}">
                <a16:creationId xmlns:a16="http://schemas.microsoft.com/office/drawing/2014/main" xmlns="" id="{066ACF4C-6F8C-46FC-8362-2E05C90EEAFA}"/>
              </a:ext>
            </a:extLst>
          </p:cNvPr>
          <p:cNvGrpSpPr/>
          <p:nvPr/>
        </p:nvGrpSpPr>
        <p:grpSpPr>
          <a:xfrm>
            <a:off x="-12279669" y="5204"/>
            <a:ext cx="12482920" cy="6858000"/>
            <a:chOff x="-290920" y="0"/>
            <a:chExt cx="12482920" cy="6858000"/>
          </a:xfrm>
        </p:grpSpPr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xmlns="" id="{4F373113-18F1-4443-9A8E-5EF06C1D2FEA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7" name="Freeform: Shape 51">
              <a:extLst>
                <a:ext uri="{FF2B5EF4-FFF2-40B4-BE49-F238E27FC236}">
                  <a16:creationId xmlns:a16="http://schemas.microsoft.com/office/drawing/2014/main" xmlns="" id="{8F99D053-FB83-41F1-B2CB-C10918BC99BC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xmlns="" id="{7F4373C1-3934-47C3-8F36-E2FB2615CA87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about</a:t>
              </a:r>
            </a:p>
          </p:txBody>
        </p:sp>
        <p:pic>
          <p:nvPicPr>
            <p:cNvPr id="169" name="Picture 168">
              <a:extLst>
                <a:ext uri="{FF2B5EF4-FFF2-40B4-BE49-F238E27FC236}">
                  <a16:creationId xmlns:a16="http://schemas.microsoft.com/office/drawing/2014/main" xmlns="" id="{5A5E18E8-5A3E-4F1D-8254-6193AA55C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70" name="Group 169">
            <a:extLst>
              <a:ext uri="{FF2B5EF4-FFF2-40B4-BE49-F238E27FC236}">
                <a16:creationId xmlns:a16="http://schemas.microsoft.com/office/drawing/2014/main" xmlns="" id="{C8A16B82-6A3C-46F5-8D32-072FDF89864A}"/>
              </a:ext>
            </a:extLst>
          </p:cNvPr>
          <p:cNvGrpSpPr/>
          <p:nvPr/>
        </p:nvGrpSpPr>
        <p:grpSpPr>
          <a:xfrm>
            <a:off x="-12782087" y="26148"/>
            <a:ext cx="12482920" cy="6858000"/>
            <a:chOff x="-290920" y="0"/>
            <a:chExt cx="12482920" cy="6858000"/>
          </a:xfrm>
        </p:grpSpPr>
        <p:sp>
          <p:nvSpPr>
            <p:cNvPr id="171" name="Rectangle 170">
              <a:extLst>
                <a:ext uri="{FF2B5EF4-FFF2-40B4-BE49-F238E27FC236}">
                  <a16:creationId xmlns:a16="http://schemas.microsoft.com/office/drawing/2014/main" xmlns="" id="{2F391CEE-E392-4A9D-BD11-6954B994FB42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2" name="Freeform: Shape 20">
              <a:extLst>
                <a:ext uri="{FF2B5EF4-FFF2-40B4-BE49-F238E27FC236}">
                  <a16:creationId xmlns:a16="http://schemas.microsoft.com/office/drawing/2014/main" xmlns="" id="{7AC43ACA-5000-40E2-80D3-19833F9F1A3F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xmlns="" id="{BE022673-C77C-4E8F-AF41-8B283703E87E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about</a:t>
              </a:r>
            </a:p>
          </p:txBody>
        </p:sp>
        <p:pic>
          <p:nvPicPr>
            <p:cNvPr id="174" name="Picture 173">
              <a:extLst>
                <a:ext uri="{FF2B5EF4-FFF2-40B4-BE49-F238E27FC236}">
                  <a16:creationId xmlns:a16="http://schemas.microsoft.com/office/drawing/2014/main" xmlns="" id="{E8AD023B-AE8D-405F-90E6-27B0D4707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75" name="Group 174">
            <a:extLst>
              <a:ext uri="{FF2B5EF4-FFF2-40B4-BE49-F238E27FC236}">
                <a16:creationId xmlns:a16="http://schemas.microsoft.com/office/drawing/2014/main" xmlns="" id="{69A27401-3327-4871-86AC-B461CA62C3AC}"/>
              </a:ext>
            </a:extLst>
          </p:cNvPr>
          <p:cNvGrpSpPr/>
          <p:nvPr/>
        </p:nvGrpSpPr>
        <p:grpSpPr>
          <a:xfrm>
            <a:off x="-12278071" y="26148"/>
            <a:ext cx="11447503" cy="6858000"/>
            <a:chOff x="213096" y="0"/>
            <a:chExt cx="11447503" cy="6858000"/>
          </a:xfrm>
        </p:grpSpPr>
        <p:sp>
          <p:nvSpPr>
            <p:cNvPr id="176" name="Rectangle 175">
              <a:extLst>
                <a:ext uri="{FF2B5EF4-FFF2-40B4-BE49-F238E27FC236}">
                  <a16:creationId xmlns:a16="http://schemas.microsoft.com/office/drawing/2014/main" xmlns="" id="{706C029B-A799-4206-A656-A006D8F83990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7" name="Freeform: Shape 25">
              <a:extLst>
                <a:ext uri="{FF2B5EF4-FFF2-40B4-BE49-F238E27FC236}">
                  <a16:creationId xmlns:a16="http://schemas.microsoft.com/office/drawing/2014/main" xmlns="" id="{63328131-EC42-4D6D-A247-91FD3D23E58C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xmlns="" id="{3A728384-87ED-4E87-8F78-97EB653FDC67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history</a:t>
              </a:r>
            </a:p>
          </p:txBody>
        </p:sp>
        <p:pic>
          <p:nvPicPr>
            <p:cNvPr id="179" name="Picture 178">
              <a:extLst>
                <a:ext uri="{FF2B5EF4-FFF2-40B4-BE49-F238E27FC236}">
                  <a16:creationId xmlns:a16="http://schemas.microsoft.com/office/drawing/2014/main" xmlns="" id="{2B44F548-697F-412D-9B99-861C27246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80" name="Group 179">
            <a:extLst>
              <a:ext uri="{FF2B5EF4-FFF2-40B4-BE49-F238E27FC236}">
                <a16:creationId xmlns:a16="http://schemas.microsoft.com/office/drawing/2014/main" xmlns="" id="{C8A16B82-6A3C-46F5-8D32-072FDF89864A}"/>
              </a:ext>
            </a:extLst>
          </p:cNvPr>
          <p:cNvGrpSpPr/>
          <p:nvPr/>
        </p:nvGrpSpPr>
        <p:grpSpPr>
          <a:xfrm>
            <a:off x="-343306" y="0"/>
            <a:ext cx="12482920" cy="6858000"/>
            <a:chOff x="-290920" y="0"/>
            <a:chExt cx="12482920" cy="6858000"/>
          </a:xfrm>
        </p:grpSpPr>
        <p:sp>
          <p:nvSpPr>
            <p:cNvPr id="181" name="Rectangle 180">
              <a:extLst>
                <a:ext uri="{FF2B5EF4-FFF2-40B4-BE49-F238E27FC236}">
                  <a16:creationId xmlns:a16="http://schemas.microsoft.com/office/drawing/2014/main" xmlns="" id="{2F391CEE-E392-4A9D-BD11-6954B994FB42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2" name="Freeform: Shape 20">
              <a:extLst>
                <a:ext uri="{FF2B5EF4-FFF2-40B4-BE49-F238E27FC236}">
                  <a16:creationId xmlns:a16="http://schemas.microsoft.com/office/drawing/2014/main" xmlns="" id="{7AC43ACA-5000-40E2-80D3-19833F9F1A3F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xmlns="" id="{BE022673-C77C-4E8F-AF41-8B283703E87E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G" sz="3600" b="1" dirty="0">
                  <a:solidFill>
                    <a:schemeClr val="bg1"/>
                  </a:solidFill>
                </a:rPr>
                <a:t> Mentor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184" name="Picture 183">
              <a:extLst>
                <a:ext uri="{FF2B5EF4-FFF2-40B4-BE49-F238E27FC236}">
                  <a16:creationId xmlns:a16="http://schemas.microsoft.com/office/drawing/2014/main" xmlns="" id="{E8AD023B-AE8D-405F-90E6-27B0D4707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85" name="Group 184">
            <a:extLst>
              <a:ext uri="{FF2B5EF4-FFF2-40B4-BE49-F238E27FC236}">
                <a16:creationId xmlns:a16="http://schemas.microsoft.com/office/drawing/2014/main" xmlns="" id="{69A27401-3327-4871-86AC-B461CA62C3AC}"/>
              </a:ext>
            </a:extLst>
          </p:cNvPr>
          <p:cNvGrpSpPr/>
          <p:nvPr/>
        </p:nvGrpSpPr>
        <p:grpSpPr>
          <a:xfrm>
            <a:off x="103768" y="5202"/>
            <a:ext cx="11447503" cy="6858000"/>
            <a:chOff x="213096" y="0"/>
            <a:chExt cx="11447503" cy="6858000"/>
          </a:xfrm>
        </p:grpSpPr>
        <p:sp>
          <p:nvSpPr>
            <p:cNvPr id="186" name="Rectangle 185">
              <a:extLst>
                <a:ext uri="{FF2B5EF4-FFF2-40B4-BE49-F238E27FC236}">
                  <a16:creationId xmlns:a16="http://schemas.microsoft.com/office/drawing/2014/main" xmlns="" id="{706C029B-A799-4206-A656-A006D8F83990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7" name="Freeform: Shape 25">
              <a:extLst>
                <a:ext uri="{FF2B5EF4-FFF2-40B4-BE49-F238E27FC236}">
                  <a16:creationId xmlns:a16="http://schemas.microsoft.com/office/drawing/2014/main" xmlns="" id="{63328131-EC42-4D6D-A247-91FD3D23E58C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8" name="TextBox 187">
              <a:extLst>
                <a:ext uri="{FF2B5EF4-FFF2-40B4-BE49-F238E27FC236}">
                  <a16:creationId xmlns:a16="http://schemas.microsoft.com/office/drawing/2014/main" xmlns="" id="{3A728384-87ED-4E87-8F78-97EB653FDC67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Teams</a:t>
              </a:r>
            </a:p>
          </p:txBody>
        </p:sp>
        <p:pic>
          <p:nvPicPr>
            <p:cNvPr id="189" name="Picture 188">
              <a:extLst>
                <a:ext uri="{FF2B5EF4-FFF2-40B4-BE49-F238E27FC236}">
                  <a16:creationId xmlns:a16="http://schemas.microsoft.com/office/drawing/2014/main" xmlns="" id="{2B44F548-697F-412D-9B99-861C27246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90" name="Group 189">
            <a:extLst>
              <a:ext uri="{FF2B5EF4-FFF2-40B4-BE49-F238E27FC236}">
                <a16:creationId xmlns:a16="http://schemas.microsoft.com/office/drawing/2014/main" xmlns="" id="{C0099890-786A-4F87-960D-5DADE5168909}"/>
              </a:ext>
            </a:extLst>
          </p:cNvPr>
          <p:cNvGrpSpPr/>
          <p:nvPr/>
        </p:nvGrpSpPr>
        <p:grpSpPr>
          <a:xfrm>
            <a:off x="1034730" y="26148"/>
            <a:ext cx="9961092" cy="6858000"/>
            <a:chOff x="491575" y="0"/>
            <a:chExt cx="9961092" cy="6858000"/>
          </a:xfrm>
        </p:grpSpPr>
        <p:sp>
          <p:nvSpPr>
            <p:cNvPr id="191" name="Rectangle 190">
              <a:extLst>
                <a:ext uri="{FF2B5EF4-FFF2-40B4-BE49-F238E27FC236}">
                  <a16:creationId xmlns:a16="http://schemas.microsoft.com/office/drawing/2014/main" xmlns="" id="{CE9AAB1E-3A13-4745-A574-9EE6806378C9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Freeform: Shape 30">
              <a:extLst>
                <a:ext uri="{FF2B5EF4-FFF2-40B4-BE49-F238E27FC236}">
                  <a16:creationId xmlns:a16="http://schemas.microsoft.com/office/drawing/2014/main" xmlns="" id="{1BC0F905-3F71-4932-B130-39D508C4D117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3" name="TextBox 192">
              <a:extLst>
                <a:ext uri="{FF2B5EF4-FFF2-40B4-BE49-F238E27FC236}">
                  <a16:creationId xmlns:a16="http://schemas.microsoft.com/office/drawing/2014/main" xmlns="" id="{93EC5869-A976-4328-A864-2BB04E7E7BFC}"/>
                </a:ext>
              </a:extLst>
            </p:cNvPr>
            <p:cNvSpPr txBox="1"/>
            <p:nvPr/>
          </p:nvSpPr>
          <p:spPr>
            <a:xfrm rot="16200000">
              <a:off x="9117129" y="3251166"/>
              <a:ext cx="19920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G" sz="2800" b="1" dirty="0">
                  <a:solidFill>
                    <a:schemeClr val="bg1">
                      <a:lumMod val="95000"/>
                    </a:schemeClr>
                  </a:solidFill>
                </a:rPr>
                <a:t>CONTENTS</a:t>
              </a:r>
              <a:endParaRPr lang="en-US" sz="2800" b="1" dirty="0">
                <a:solidFill>
                  <a:schemeClr val="bg1">
                    <a:lumMod val="95000"/>
                  </a:schemeClr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194" name="Picture 193">
              <a:extLst>
                <a:ext uri="{FF2B5EF4-FFF2-40B4-BE49-F238E27FC236}">
                  <a16:creationId xmlns:a16="http://schemas.microsoft.com/office/drawing/2014/main" xmlns="" id="{7C8E4AB7-ADC0-4FEE-AE7A-994F5DAD3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95" name="Group 194">
            <a:extLst>
              <a:ext uri="{FF2B5EF4-FFF2-40B4-BE49-F238E27FC236}">
                <a16:creationId xmlns:a16="http://schemas.microsoft.com/office/drawing/2014/main" xmlns="" id="{0E4F6447-6163-4D6A-A8D2-BD63B6CB3A42}"/>
              </a:ext>
            </a:extLst>
          </p:cNvPr>
          <p:cNvGrpSpPr/>
          <p:nvPr/>
        </p:nvGrpSpPr>
        <p:grpSpPr>
          <a:xfrm>
            <a:off x="-7091986" y="5204"/>
            <a:ext cx="9574094" cy="6858000"/>
            <a:chOff x="491575" y="0"/>
            <a:chExt cx="9574094" cy="6858000"/>
          </a:xfrm>
        </p:grpSpPr>
        <p:sp>
          <p:nvSpPr>
            <p:cNvPr id="196" name="Rectangle 195">
              <a:extLst>
                <a:ext uri="{FF2B5EF4-FFF2-40B4-BE49-F238E27FC236}">
                  <a16:creationId xmlns:a16="http://schemas.microsoft.com/office/drawing/2014/main" xmlns="" id="{5CB8CB55-9DEC-4367-900E-7257FE1B874F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Freeform: Shape 35">
              <a:extLst>
                <a:ext uri="{FF2B5EF4-FFF2-40B4-BE49-F238E27FC236}">
                  <a16:creationId xmlns:a16="http://schemas.microsoft.com/office/drawing/2014/main" xmlns="" id="{9DBAEDD6-7153-4AFF-BDC7-5A225B4B5642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xmlns="" id="{12F9D37B-DE70-4087-8A7F-BBA0BAF5B6CF}"/>
                </a:ext>
              </a:extLst>
            </p:cNvPr>
            <p:cNvSpPr txBox="1"/>
            <p:nvPr/>
          </p:nvSpPr>
          <p:spPr>
            <a:xfrm rot="16200000">
              <a:off x="8746453" y="3251165"/>
              <a:ext cx="19920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Introduction</a:t>
              </a:r>
            </a:p>
          </p:txBody>
        </p:sp>
        <p:pic>
          <p:nvPicPr>
            <p:cNvPr id="199" name="Picture 198">
              <a:extLst>
                <a:ext uri="{FF2B5EF4-FFF2-40B4-BE49-F238E27FC236}">
                  <a16:creationId xmlns:a16="http://schemas.microsoft.com/office/drawing/2014/main" xmlns="" id="{6FA13E8D-3FCC-4EC2-BD8C-6CE7CA0ECD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00" name="Group 199">
            <a:extLst>
              <a:ext uri="{FF2B5EF4-FFF2-40B4-BE49-F238E27FC236}">
                <a16:creationId xmlns:a16="http://schemas.microsoft.com/office/drawing/2014/main" xmlns="" id="{3FD3EE0D-FD02-4885-9AC0-03F414A9888F}"/>
              </a:ext>
            </a:extLst>
          </p:cNvPr>
          <p:cNvGrpSpPr/>
          <p:nvPr/>
        </p:nvGrpSpPr>
        <p:grpSpPr>
          <a:xfrm>
            <a:off x="-6745332" y="5203"/>
            <a:ext cx="8692331" cy="6858000"/>
            <a:chOff x="718505" y="-1"/>
            <a:chExt cx="8692331" cy="6858000"/>
          </a:xfrm>
        </p:grpSpPr>
        <p:sp>
          <p:nvSpPr>
            <p:cNvPr id="201" name="Rectangle 200">
              <a:extLst>
                <a:ext uri="{FF2B5EF4-FFF2-40B4-BE49-F238E27FC236}">
                  <a16:creationId xmlns:a16="http://schemas.microsoft.com/office/drawing/2014/main" xmlns="" id="{60A9D552-2EF0-4DB4-9DC6-F52F2FD55E3C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Freeform: Shape 41">
              <a:extLst>
                <a:ext uri="{FF2B5EF4-FFF2-40B4-BE49-F238E27FC236}">
                  <a16:creationId xmlns:a16="http://schemas.microsoft.com/office/drawing/2014/main" xmlns="" id="{DA27D1F1-923F-4591-A07A-39E775B734F9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xmlns="" id="{0E895421-2372-4C7F-93D2-3B0353A6E7BD}"/>
                </a:ext>
              </a:extLst>
            </p:cNvPr>
            <p:cNvSpPr txBox="1"/>
            <p:nvPr/>
          </p:nvSpPr>
          <p:spPr>
            <a:xfrm rot="16200000">
              <a:off x="8091629" y="3220387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GamePlay</a:t>
              </a:r>
            </a:p>
          </p:txBody>
        </p:sp>
        <p:pic>
          <p:nvPicPr>
            <p:cNvPr id="204" name="Picture 203">
              <a:extLst>
                <a:ext uri="{FF2B5EF4-FFF2-40B4-BE49-F238E27FC236}">
                  <a16:creationId xmlns:a16="http://schemas.microsoft.com/office/drawing/2014/main" xmlns="" id="{1A9D6167-F7B8-4BFF-8BC5-2D13EF0CFF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05" name="Group 204">
            <a:extLst>
              <a:ext uri="{FF2B5EF4-FFF2-40B4-BE49-F238E27FC236}">
                <a16:creationId xmlns:a16="http://schemas.microsoft.com/office/drawing/2014/main" xmlns="" id="{76789F00-2688-429D-926C-15F83152FDBE}"/>
              </a:ext>
            </a:extLst>
          </p:cNvPr>
          <p:cNvGrpSpPr/>
          <p:nvPr/>
        </p:nvGrpSpPr>
        <p:grpSpPr>
          <a:xfrm>
            <a:off x="-8501871" y="5203"/>
            <a:ext cx="9927504" cy="6858000"/>
            <a:chOff x="-9337032" y="-1"/>
            <a:chExt cx="9927504" cy="6858000"/>
          </a:xfrm>
        </p:grpSpPr>
        <p:sp>
          <p:nvSpPr>
            <p:cNvPr id="206" name="Rectangle 205">
              <a:extLst>
                <a:ext uri="{FF2B5EF4-FFF2-40B4-BE49-F238E27FC236}">
                  <a16:creationId xmlns:a16="http://schemas.microsoft.com/office/drawing/2014/main" xmlns="" id="{FF862AB6-114D-4C6A-B849-5A11B3650265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7" name="Freeform: Shape 46">
              <a:extLst>
                <a:ext uri="{FF2B5EF4-FFF2-40B4-BE49-F238E27FC236}">
                  <a16:creationId xmlns:a16="http://schemas.microsoft.com/office/drawing/2014/main" xmlns="" id="{30105858-8A3E-4676-96A7-18C1A74E36F4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xmlns="" id="{8A634BD7-1512-45B6-AFE4-1EEA636625CB}"/>
                </a:ext>
              </a:extLst>
            </p:cNvPr>
            <p:cNvSpPr txBox="1"/>
            <p:nvPr/>
          </p:nvSpPr>
          <p:spPr>
            <a:xfrm rot="16200000">
              <a:off x="-738260" y="3281940"/>
              <a:ext cx="19920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Requirements</a:t>
              </a:r>
            </a:p>
          </p:txBody>
        </p:sp>
        <p:pic>
          <p:nvPicPr>
            <p:cNvPr id="209" name="Picture 208">
              <a:extLst>
                <a:ext uri="{FF2B5EF4-FFF2-40B4-BE49-F238E27FC236}">
                  <a16:creationId xmlns:a16="http://schemas.microsoft.com/office/drawing/2014/main" xmlns="" id="{F08704A4-CABE-4989-8BF7-C10A6BB40E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10" name="Group 209">
            <a:extLst>
              <a:ext uri="{FF2B5EF4-FFF2-40B4-BE49-F238E27FC236}">
                <a16:creationId xmlns:a16="http://schemas.microsoft.com/office/drawing/2014/main" xmlns="" id="{066ACF4C-6F8C-46FC-8362-2E05C90EEAFA}"/>
              </a:ext>
            </a:extLst>
          </p:cNvPr>
          <p:cNvGrpSpPr/>
          <p:nvPr/>
        </p:nvGrpSpPr>
        <p:grpSpPr>
          <a:xfrm>
            <a:off x="-11604442" y="26148"/>
            <a:ext cx="12808194" cy="6858000"/>
            <a:chOff x="-290920" y="0"/>
            <a:chExt cx="12808194" cy="6858000"/>
          </a:xfrm>
        </p:grpSpPr>
        <p:sp>
          <p:nvSpPr>
            <p:cNvPr id="211" name="Rectangle 210">
              <a:extLst>
                <a:ext uri="{FF2B5EF4-FFF2-40B4-BE49-F238E27FC236}">
                  <a16:creationId xmlns:a16="http://schemas.microsoft.com/office/drawing/2014/main" xmlns="" id="{4F373113-18F1-4443-9A8E-5EF06C1D2FEA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2" name="Freeform: Shape 51">
              <a:extLst>
                <a:ext uri="{FF2B5EF4-FFF2-40B4-BE49-F238E27FC236}">
                  <a16:creationId xmlns:a16="http://schemas.microsoft.com/office/drawing/2014/main" xmlns="" id="{8F99D053-FB83-41F1-B2CB-C10918BC99BC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xmlns="" id="{7F4373C1-3934-47C3-8F36-E2FB2615CA87}"/>
                </a:ext>
              </a:extLst>
            </p:cNvPr>
            <p:cNvSpPr txBox="1"/>
            <p:nvPr/>
          </p:nvSpPr>
          <p:spPr>
            <a:xfrm rot="16200000">
              <a:off x="11105733" y="3152304"/>
              <a:ext cx="199208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2DAnimation</a:t>
              </a:r>
            </a:p>
            <a:p>
              <a:pPr algn="ctr"/>
              <a:endParaRPr lang="en-US" sz="24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214" name="Picture 213">
              <a:extLst>
                <a:ext uri="{FF2B5EF4-FFF2-40B4-BE49-F238E27FC236}">
                  <a16:creationId xmlns:a16="http://schemas.microsoft.com/office/drawing/2014/main" xmlns="" id="{5A5E18E8-5A3E-4F1D-8254-6193AA55C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15" name="Group 214">
            <a:extLst>
              <a:ext uri="{FF2B5EF4-FFF2-40B4-BE49-F238E27FC236}">
                <a16:creationId xmlns:a16="http://schemas.microsoft.com/office/drawing/2014/main" xmlns="" id="{066ACF4C-6F8C-46FC-8362-2E05C90EEAFA}"/>
              </a:ext>
            </a:extLst>
          </p:cNvPr>
          <p:cNvGrpSpPr/>
          <p:nvPr/>
        </p:nvGrpSpPr>
        <p:grpSpPr>
          <a:xfrm>
            <a:off x="-12120952" y="5204"/>
            <a:ext cx="12482920" cy="6858000"/>
            <a:chOff x="-290920" y="0"/>
            <a:chExt cx="12482920" cy="6858000"/>
          </a:xfrm>
        </p:grpSpPr>
        <p:sp>
          <p:nvSpPr>
            <p:cNvPr id="216" name="Rectangle 215">
              <a:extLst>
                <a:ext uri="{FF2B5EF4-FFF2-40B4-BE49-F238E27FC236}">
                  <a16:creationId xmlns:a16="http://schemas.microsoft.com/office/drawing/2014/main" xmlns="" id="{4F373113-18F1-4443-9A8E-5EF06C1D2FEA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7" name="Freeform: Shape 51">
              <a:extLst>
                <a:ext uri="{FF2B5EF4-FFF2-40B4-BE49-F238E27FC236}">
                  <a16:creationId xmlns:a16="http://schemas.microsoft.com/office/drawing/2014/main" xmlns="" id="{8F99D053-FB83-41F1-B2CB-C10918BC99BC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TextBox 217">
              <a:extLst>
                <a:ext uri="{FF2B5EF4-FFF2-40B4-BE49-F238E27FC236}">
                  <a16:creationId xmlns:a16="http://schemas.microsoft.com/office/drawing/2014/main" xmlns="" id="{7F4373C1-3934-47C3-8F36-E2FB2615CA87}"/>
                </a:ext>
              </a:extLst>
            </p:cNvPr>
            <p:cNvSpPr txBox="1"/>
            <p:nvPr/>
          </p:nvSpPr>
          <p:spPr>
            <a:xfrm rot="16200000">
              <a:off x="10872792" y="3333232"/>
              <a:ext cx="19920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Objective Selection</a:t>
              </a:r>
            </a:p>
          </p:txBody>
        </p:sp>
        <p:pic>
          <p:nvPicPr>
            <p:cNvPr id="219" name="Picture 218">
              <a:extLst>
                <a:ext uri="{FF2B5EF4-FFF2-40B4-BE49-F238E27FC236}">
                  <a16:creationId xmlns:a16="http://schemas.microsoft.com/office/drawing/2014/main" xmlns="" id="{5A5E18E8-5A3E-4F1D-8254-6193AA55C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20" name="Group 219">
            <a:extLst>
              <a:ext uri="{FF2B5EF4-FFF2-40B4-BE49-F238E27FC236}">
                <a16:creationId xmlns:a16="http://schemas.microsoft.com/office/drawing/2014/main" xmlns="" id="{C8A16B82-6A3C-46F5-8D32-072FDF89864A}"/>
              </a:ext>
            </a:extLst>
          </p:cNvPr>
          <p:cNvGrpSpPr/>
          <p:nvPr/>
        </p:nvGrpSpPr>
        <p:grpSpPr>
          <a:xfrm>
            <a:off x="-12623370" y="26148"/>
            <a:ext cx="12482920" cy="6858000"/>
            <a:chOff x="-290920" y="0"/>
            <a:chExt cx="12482920" cy="6858000"/>
          </a:xfrm>
        </p:grpSpPr>
        <p:sp>
          <p:nvSpPr>
            <p:cNvPr id="221" name="Rectangle 220">
              <a:extLst>
                <a:ext uri="{FF2B5EF4-FFF2-40B4-BE49-F238E27FC236}">
                  <a16:creationId xmlns:a16="http://schemas.microsoft.com/office/drawing/2014/main" xmlns="" id="{2F391CEE-E392-4A9D-BD11-6954B994FB42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2" name="Freeform: Shape 20">
              <a:extLst>
                <a:ext uri="{FF2B5EF4-FFF2-40B4-BE49-F238E27FC236}">
                  <a16:creationId xmlns:a16="http://schemas.microsoft.com/office/drawing/2014/main" xmlns="" id="{7AC43ACA-5000-40E2-80D3-19833F9F1A3F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xmlns="" id="{BE022673-C77C-4E8F-AF41-8B283703E87E}"/>
                </a:ext>
              </a:extLst>
            </p:cNvPr>
            <p:cNvSpPr txBox="1"/>
            <p:nvPr/>
          </p:nvSpPr>
          <p:spPr>
            <a:xfrm rot="16200000">
              <a:off x="10872792" y="3287066"/>
              <a:ext cx="19920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Moving Wall</a:t>
              </a:r>
            </a:p>
          </p:txBody>
        </p:sp>
        <p:pic>
          <p:nvPicPr>
            <p:cNvPr id="224" name="Picture 223">
              <a:extLst>
                <a:ext uri="{FF2B5EF4-FFF2-40B4-BE49-F238E27FC236}">
                  <a16:creationId xmlns:a16="http://schemas.microsoft.com/office/drawing/2014/main" xmlns="" id="{E8AD023B-AE8D-405F-90E6-27B0D4707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25" name="Group 224">
            <a:extLst>
              <a:ext uri="{FF2B5EF4-FFF2-40B4-BE49-F238E27FC236}">
                <a16:creationId xmlns:a16="http://schemas.microsoft.com/office/drawing/2014/main" xmlns="" id="{69A27401-3327-4871-86AC-B461CA62C3AC}"/>
              </a:ext>
            </a:extLst>
          </p:cNvPr>
          <p:cNvGrpSpPr/>
          <p:nvPr/>
        </p:nvGrpSpPr>
        <p:grpSpPr>
          <a:xfrm>
            <a:off x="-12119354" y="26148"/>
            <a:ext cx="11447501" cy="6858000"/>
            <a:chOff x="213096" y="0"/>
            <a:chExt cx="11447501" cy="6858000"/>
          </a:xfrm>
        </p:grpSpPr>
        <p:sp>
          <p:nvSpPr>
            <p:cNvPr id="226" name="Rectangle 225">
              <a:extLst>
                <a:ext uri="{FF2B5EF4-FFF2-40B4-BE49-F238E27FC236}">
                  <a16:creationId xmlns:a16="http://schemas.microsoft.com/office/drawing/2014/main" xmlns="" id="{706C029B-A799-4206-A656-A006D8F83990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7" name="Freeform: Shape 25">
              <a:extLst>
                <a:ext uri="{FF2B5EF4-FFF2-40B4-BE49-F238E27FC236}">
                  <a16:creationId xmlns:a16="http://schemas.microsoft.com/office/drawing/2014/main" xmlns="" id="{63328131-EC42-4D6D-A247-91FD3D23E58C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8" name="TextBox 227">
              <a:extLst>
                <a:ext uri="{FF2B5EF4-FFF2-40B4-BE49-F238E27FC236}">
                  <a16:creationId xmlns:a16="http://schemas.microsoft.com/office/drawing/2014/main" xmlns="" id="{3A728384-87ED-4E87-8F78-97EB653FDC67}"/>
                </a:ext>
              </a:extLst>
            </p:cNvPr>
            <p:cNvSpPr txBox="1"/>
            <p:nvPr/>
          </p:nvSpPr>
          <p:spPr>
            <a:xfrm rot="16200000">
              <a:off x="10341391" y="3244332"/>
              <a:ext cx="19920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Collision Detection</a:t>
              </a:r>
            </a:p>
          </p:txBody>
        </p:sp>
        <p:pic>
          <p:nvPicPr>
            <p:cNvPr id="229" name="Picture 228">
              <a:extLst>
                <a:ext uri="{FF2B5EF4-FFF2-40B4-BE49-F238E27FC236}">
                  <a16:creationId xmlns:a16="http://schemas.microsoft.com/office/drawing/2014/main" xmlns="" id="{2B44F548-697F-412D-9B99-861C27246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30" name="Group 229">
            <a:extLst>
              <a:ext uri="{FF2B5EF4-FFF2-40B4-BE49-F238E27FC236}">
                <a16:creationId xmlns:a16="http://schemas.microsoft.com/office/drawing/2014/main" xmlns="" id="{066ACF4C-6F8C-46FC-8362-2E05C90EEAFA}"/>
              </a:ext>
            </a:extLst>
          </p:cNvPr>
          <p:cNvGrpSpPr/>
          <p:nvPr/>
        </p:nvGrpSpPr>
        <p:grpSpPr>
          <a:xfrm>
            <a:off x="-13666652" y="15675"/>
            <a:ext cx="12482920" cy="6858000"/>
            <a:chOff x="-290920" y="0"/>
            <a:chExt cx="12482920" cy="6858000"/>
          </a:xfrm>
        </p:grpSpPr>
        <p:sp>
          <p:nvSpPr>
            <p:cNvPr id="231" name="Rectangle 230">
              <a:extLst>
                <a:ext uri="{FF2B5EF4-FFF2-40B4-BE49-F238E27FC236}">
                  <a16:creationId xmlns:a16="http://schemas.microsoft.com/office/drawing/2014/main" xmlns="" id="{4F373113-18F1-4443-9A8E-5EF06C1D2FEA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2" name="Freeform: Shape 51">
              <a:extLst>
                <a:ext uri="{FF2B5EF4-FFF2-40B4-BE49-F238E27FC236}">
                  <a16:creationId xmlns:a16="http://schemas.microsoft.com/office/drawing/2014/main" xmlns="" id="{8F99D053-FB83-41F1-B2CB-C10918BC99BC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TextBox 232">
              <a:extLst>
                <a:ext uri="{FF2B5EF4-FFF2-40B4-BE49-F238E27FC236}">
                  <a16:creationId xmlns:a16="http://schemas.microsoft.com/office/drawing/2014/main" xmlns="" id="{7F4373C1-3934-47C3-8F36-E2FB2615CA87}"/>
                </a:ext>
              </a:extLst>
            </p:cNvPr>
            <p:cNvSpPr txBox="1"/>
            <p:nvPr/>
          </p:nvSpPr>
          <p:spPr>
            <a:xfrm rot="16200000">
              <a:off x="10872792" y="3317843"/>
              <a:ext cx="19920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Score Counting</a:t>
              </a:r>
            </a:p>
          </p:txBody>
        </p:sp>
        <p:pic>
          <p:nvPicPr>
            <p:cNvPr id="234" name="Picture 233">
              <a:extLst>
                <a:ext uri="{FF2B5EF4-FFF2-40B4-BE49-F238E27FC236}">
                  <a16:creationId xmlns:a16="http://schemas.microsoft.com/office/drawing/2014/main" xmlns="" id="{5A5E18E8-5A3E-4F1D-8254-6193AA55C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236" name="TextBox 235">
            <a:extLst>
              <a:ext uri="{FF2B5EF4-FFF2-40B4-BE49-F238E27FC236}">
                <a16:creationId xmlns:a16="http://schemas.microsoft.com/office/drawing/2014/main" xmlns="" id="{78855102-5892-4791-81C6-1D3099286A62}"/>
              </a:ext>
            </a:extLst>
          </p:cNvPr>
          <p:cNvSpPr txBox="1"/>
          <p:nvPr/>
        </p:nvSpPr>
        <p:spPr>
          <a:xfrm>
            <a:off x="2638348" y="3776475"/>
            <a:ext cx="29976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03A1A4"/>
                </a:solidFill>
                <a:latin typeface="Tw Cen MT" panose="020B0602020104020603" pitchFamily="34" charset="0"/>
              </a:rPr>
              <a:t>Introduction</a:t>
            </a:r>
            <a:endParaRPr lang="en-US" sz="2800" b="1" dirty="0">
              <a:solidFill>
                <a:srgbClr val="03A1A4"/>
              </a:solidFill>
              <a:latin typeface="Tw Cen MT" panose="020B0602020104020603" pitchFamily="34" charset="0"/>
            </a:endParaRPr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xmlns="" id="{DAC3DF4E-CC11-4211-B94C-CFD06DD21505}"/>
              </a:ext>
            </a:extLst>
          </p:cNvPr>
          <p:cNvSpPr txBox="1"/>
          <p:nvPr/>
        </p:nvSpPr>
        <p:spPr>
          <a:xfrm>
            <a:off x="4983102" y="3765214"/>
            <a:ext cx="28351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EF3078"/>
                </a:solidFill>
                <a:latin typeface="Tw Cen MT" panose="020B0602020104020603" pitchFamily="34" charset="0"/>
              </a:rPr>
              <a:t>GamePlay</a:t>
            </a:r>
            <a:endParaRPr lang="en-US" sz="3200" b="1" dirty="0">
              <a:solidFill>
                <a:srgbClr val="EF3078"/>
              </a:solidFill>
              <a:latin typeface="Tw Cen MT" panose="020B0602020104020603" pitchFamily="34" charset="0"/>
            </a:endParaRPr>
          </a:p>
        </p:txBody>
      </p:sp>
      <p:sp>
        <p:nvSpPr>
          <p:cNvPr id="242" name="TextBox 241">
            <a:extLst>
              <a:ext uri="{FF2B5EF4-FFF2-40B4-BE49-F238E27FC236}">
                <a16:creationId xmlns:a16="http://schemas.microsoft.com/office/drawing/2014/main" xmlns="" id="{76D3A4AD-1059-4193-95F4-99D7FB3C3390}"/>
              </a:ext>
            </a:extLst>
          </p:cNvPr>
          <p:cNvSpPr txBox="1"/>
          <p:nvPr/>
        </p:nvSpPr>
        <p:spPr>
          <a:xfrm>
            <a:off x="7452275" y="3772479"/>
            <a:ext cx="2336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92D050"/>
                </a:solidFill>
                <a:latin typeface="Tw Cen MT" panose="020B0602020104020603" pitchFamily="34" charset="0"/>
              </a:rPr>
              <a:t>Requirement</a:t>
            </a:r>
            <a:endParaRPr lang="en-US" sz="3200" b="1" dirty="0">
              <a:solidFill>
                <a:srgbClr val="92D050"/>
              </a:solidFill>
              <a:latin typeface="Tw Cen MT" panose="020B0602020104020603" pitchFamily="34" charset="0"/>
            </a:endParaRPr>
          </a:p>
        </p:txBody>
      </p:sp>
      <p:grpSp>
        <p:nvGrpSpPr>
          <p:cNvPr id="244" name="Group 243">
            <a:extLst>
              <a:ext uri="{FF2B5EF4-FFF2-40B4-BE49-F238E27FC236}">
                <a16:creationId xmlns:a16="http://schemas.microsoft.com/office/drawing/2014/main" xmlns="" id="{6C36A51F-32BC-47D1-9A81-487036B42B97}"/>
              </a:ext>
            </a:extLst>
          </p:cNvPr>
          <p:cNvGrpSpPr/>
          <p:nvPr/>
        </p:nvGrpSpPr>
        <p:grpSpPr>
          <a:xfrm>
            <a:off x="5536108" y="1579900"/>
            <a:ext cx="1802532" cy="1802532"/>
            <a:chOff x="3753155" y="2209800"/>
            <a:chExt cx="2090058" cy="2090058"/>
          </a:xfrm>
        </p:grpSpPr>
        <p:sp>
          <p:nvSpPr>
            <p:cNvPr id="245" name="Oval 244">
              <a:extLst>
                <a:ext uri="{FF2B5EF4-FFF2-40B4-BE49-F238E27FC236}">
                  <a16:creationId xmlns:a16="http://schemas.microsoft.com/office/drawing/2014/main" xmlns="" id="{4759DD56-9161-4A22-8660-0AAFD5155B24}"/>
                </a:ext>
              </a:extLst>
            </p:cNvPr>
            <p:cNvSpPr/>
            <p:nvPr/>
          </p:nvSpPr>
          <p:spPr>
            <a:xfrm>
              <a:off x="3753155" y="2209800"/>
              <a:ext cx="2090058" cy="2090058"/>
            </a:xfrm>
            <a:prstGeom prst="ellipse">
              <a:avLst/>
            </a:prstGeom>
            <a:solidFill>
              <a:srgbClr val="EF30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46" name="Picture 245">
              <a:extLst>
                <a:ext uri="{FF2B5EF4-FFF2-40B4-BE49-F238E27FC236}">
                  <a16:creationId xmlns:a16="http://schemas.microsoft.com/office/drawing/2014/main" xmlns="" id="{9B542F8B-7358-4AD5-9F27-D4CDC72363C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54418" y="2611063"/>
              <a:ext cx="1287532" cy="1287532"/>
            </a:xfrm>
            <a:prstGeom prst="rect">
              <a:avLst/>
            </a:prstGeom>
          </p:spPr>
        </p:pic>
      </p:grpSp>
      <p:grpSp>
        <p:nvGrpSpPr>
          <p:cNvPr id="247" name="Group 246">
            <a:extLst>
              <a:ext uri="{FF2B5EF4-FFF2-40B4-BE49-F238E27FC236}">
                <a16:creationId xmlns:a16="http://schemas.microsoft.com/office/drawing/2014/main" xmlns="" id="{37A792EE-2433-4D86-A7D5-1FB0D3F9E4D8}"/>
              </a:ext>
            </a:extLst>
          </p:cNvPr>
          <p:cNvGrpSpPr/>
          <p:nvPr/>
        </p:nvGrpSpPr>
        <p:grpSpPr>
          <a:xfrm>
            <a:off x="7616838" y="1636153"/>
            <a:ext cx="1813790" cy="1813790"/>
            <a:chOff x="6403225" y="2209800"/>
            <a:chExt cx="2090058" cy="2090058"/>
          </a:xfrm>
        </p:grpSpPr>
        <p:sp>
          <p:nvSpPr>
            <p:cNvPr id="248" name="Oval 247">
              <a:extLst>
                <a:ext uri="{FF2B5EF4-FFF2-40B4-BE49-F238E27FC236}">
                  <a16:creationId xmlns:a16="http://schemas.microsoft.com/office/drawing/2014/main" xmlns="" id="{5A516301-84E4-4DC6-A056-8024955CA570}"/>
                </a:ext>
              </a:extLst>
            </p:cNvPr>
            <p:cNvSpPr/>
            <p:nvPr/>
          </p:nvSpPr>
          <p:spPr>
            <a:xfrm>
              <a:off x="6403225" y="2209800"/>
              <a:ext cx="2090058" cy="2090058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49" name="Picture 248">
              <a:extLst>
                <a:ext uri="{FF2B5EF4-FFF2-40B4-BE49-F238E27FC236}">
                  <a16:creationId xmlns:a16="http://schemas.microsoft.com/office/drawing/2014/main" xmlns="" id="{C90A6E8F-8715-4A45-8091-41BC89D6203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13245" y="2611063"/>
              <a:ext cx="1287531" cy="1287531"/>
            </a:xfrm>
            <a:prstGeom prst="rect">
              <a:avLst/>
            </a:prstGeom>
          </p:spPr>
        </p:pic>
      </p:grpSp>
      <p:grpSp>
        <p:nvGrpSpPr>
          <p:cNvPr id="250" name="Group 249">
            <a:extLst>
              <a:ext uri="{FF2B5EF4-FFF2-40B4-BE49-F238E27FC236}">
                <a16:creationId xmlns:a16="http://schemas.microsoft.com/office/drawing/2014/main" xmlns="" id="{081CAD7B-D8C7-4ACB-BAAD-C11ECF75DF45}"/>
              </a:ext>
            </a:extLst>
          </p:cNvPr>
          <p:cNvGrpSpPr/>
          <p:nvPr/>
        </p:nvGrpSpPr>
        <p:grpSpPr>
          <a:xfrm>
            <a:off x="3331033" y="1625300"/>
            <a:ext cx="1802532" cy="1802532"/>
            <a:chOff x="1103085" y="2209800"/>
            <a:chExt cx="2090058" cy="2090058"/>
          </a:xfrm>
        </p:grpSpPr>
        <p:sp>
          <p:nvSpPr>
            <p:cNvPr id="251" name="Oval 250">
              <a:extLst>
                <a:ext uri="{FF2B5EF4-FFF2-40B4-BE49-F238E27FC236}">
                  <a16:creationId xmlns:a16="http://schemas.microsoft.com/office/drawing/2014/main" xmlns="" id="{F64BCF60-284B-4512-A374-E284A563EFB1}"/>
                </a:ext>
              </a:extLst>
            </p:cNvPr>
            <p:cNvSpPr/>
            <p:nvPr/>
          </p:nvSpPr>
          <p:spPr>
            <a:xfrm>
              <a:off x="1103085" y="2209800"/>
              <a:ext cx="2090058" cy="2090058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52" name="Picture 251">
              <a:extLst>
                <a:ext uri="{FF2B5EF4-FFF2-40B4-BE49-F238E27FC236}">
                  <a16:creationId xmlns:a16="http://schemas.microsoft.com/office/drawing/2014/main" xmlns="" id="{D88307B7-2C0C-4003-9659-402583C1B43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04348" y="2611063"/>
              <a:ext cx="1287532" cy="128753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77741230"/>
      </p:ext>
    </p:extLst>
  </p:cSld>
  <p:clrMapOvr>
    <a:masterClrMapping/>
  </p:clrMapOvr>
  <p:transition spd="med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3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3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3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Box 49">
            <a:extLst>
              <a:ext uri="{FF2B5EF4-FFF2-40B4-BE49-F238E27FC236}">
                <a16:creationId xmlns:a16="http://schemas.microsoft.com/office/drawing/2014/main" xmlns="" id="{9EB0FD16-689C-476C-8309-C7173C257513}"/>
              </a:ext>
            </a:extLst>
          </p:cNvPr>
          <p:cNvSpPr txBox="1"/>
          <p:nvPr/>
        </p:nvSpPr>
        <p:spPr>
          <a:xfrm>
            <a:off x="3987081" y="802714"/>
            <a:ext cx="7278915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800" dirty="0">
                <a:solidFill>
                  <a:srgbClr val="FF5969"/>
                </a:solidFill>
                <a:latin typeface="Tw Cen MT" panose="020B0602020104020603" pitchFamily="34" charset="0"/>
              </a:rPr>
              <a:t>WELCOME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xmlns="" id="{4F202974-31A3-4642-B671-F0DBBB7B4663}"/>
              </a:ext>
            </a:extLst>
          </p:cNvPr>
          <p:cNvSpPr txBox="1"/>
          <p:nvPr/>
        </p:nvSpPr>
        <p:spPr>
          <a:xfrm>
            <a:off x="3856454" y="2710929"/>
            <a:ext cx="7278915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100" dirty="0" smtClean="0">
                <a:solidFill>
                  <a:srgbClr val="52CBBE"/>
                </a:solidFill>
                <a:latin typeface="Tw Cen MT" panose="020B0602020104020603" pitchFamily="34" charset="0"/>
              </a:rPr>
              <a:t>To Our Project Presentation</a:t>
            </a:r>
            <a:endParaRPr lang="en-US" sz="4100" dirty="0">
              <a:solidFill>
                <a:srgbClr val="52CBBE"/>
              </a:solidFill>
              <a:latin typeface="Tw Cen MT" panose="020B0602020104020603" pitchFamily="34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xmlns="" id="{C8A16B82-6A3C-46F5-8D32-072FDF89864A}"/>
              </a:ext>
            </a:extLst>
          </p:cNvPr>
          <p:cNvGrpSpPr/>
          <p:nvPr/>
        </p:nvGrpSpPr>
        <p:grpSpPr>
          <a:xfrm>
            <a:off x="-9230333" y="0"/>
            <a:ext cx="12482920" cy="6858000"/>
            <a:chOff x="-290920" y="0"/>
            <a:chExt cx="12482920" cy="685800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xmlns="" id="{2F391CEE-E392-4A9D-BD11-6954B994FB42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xmlns="" id="{7AC43ACA-5000-40E2-80D3-19833F9F1A3F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xmlns="" id="{BE022673-C77C-4E8F-AF41-8B283703E87E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about</a:t>
              </a: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xmlns="" id="{E8AD023B-AE8D-405F-90E6-27B0D4707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xmlns="" id="{69A27401-3327-4871-86AC-B461CA62C3AC}"/>
              </a:ext>
            </a:extLst>
          </p:cNvPr>
          <p:cNvGrpSpPr/>
          <p:nvPr/>
        </p:nvGrpSpPr>
        <p:grpSpPr>
          <a:xfrm>
            <a:off x="-8798784" y="0"/>
            <a:ext cx="11447503" cy="6858000"/>
            <a:chOff x="213096" y="0"/>
            <a:chExt cx="11447503" cy="685800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xmlns="" id="{706C029B-A799-4206-A656-A006D8F83990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xmlns="" id="{63328131-EC42-4D6D-A247-91FD3D23E58C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xmlns="" id="{3A728384-87ED-4E87-8F78-97EB653FDC67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history</a:t>
              </a: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xmlns="" id="{2B44F548-697F-412D-9B99-861C27246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xmlns="" id="{C0099890-786A-4F87-960D-5DADE5168909}"/>
              </a:ext>
            </a:extLst>
          </p:cNvPr>
          <p:cNvGrpSpPr/>
          <p:nvPr/>
        </p:nvGrpSpPr>
        <p:grpSpPr>
          <a:xfrm>
            <a:off x="-7847639" y="0"/>
            <a:ext cx="9961092" cy="6858000"/>
            <a:chOff x="491575" y="0"/>
            <a:chExt cx="9961092" cy="685800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xmlns="" id="{CE9AAB1E-3A13-4745-A574-9EE6806378C9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xmlns="" id="{1BC0F905-3F71-4932-B130-39D508C4D117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xmlns="" id="{93EC5869-A976-4328-A864-2BB04E7E7BFC}"/>
                </a:ext>
              </a:extLst>
            </p:cNvPr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timeline</a:t>
              </a:r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xmlns="" id="{7C8E4AB7-ADC0-4FEE-AE7A-994F5DAD3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0E4F6447-6163-4D6A-A8D2-BD63B6CB3A42}"/>
              </a:ext>
            </a:extLst>
          </p:cNvPr>
          <p:cNvGrpSpPr/>
          <p:nvPr/>
        </p:nvGrpSpPr>
        <p:grpSpPr>
          <a:xfrm>
            <a:off x="-7985197" y="0"/>
            <a:ext cx="9574094" cy="6858000"/>
            <a:chOff x="491575" y="0"/>
            <a:chExt cx="9574094" cy="685800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xmlns="" id="{5CB8CB55-9DEC-4367-900E-7257FE1B874F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xmlns="" id="{9DBAEDD6-7153-4AFF-BDC7-5A225B4B5642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xmlns="" id="{12F9D37B-DE70-4087-8A7F-BBA0BAF5B6CF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teams</a:t>
              </a:r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xmlns="" id="{6FA13E8D-3FCC-4EC2-BD8C-6CE7CA0ECD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xmlns="" id="{71382190-201C-4BAE-91F3-296A26671C96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xmlns="" id="{3FD3EE0D-FD02-4885-9AC0-03F414A9888F}"/>
              </a:ext>
            </a:extLst>
          </p:cNvPr>
          <p:cNvGrpSpPr/>
          <p:nvPr/>
        </p:nvGrpSpPr>
        <p:grpSpPr>
          <a:xfrm>
            <a:off x="-7638543" y="-1"/>
            <a:ext cx="8692332" cy="6858000"/>
            <a:chOff x="718505" y="-1"/>
            <a:chExt cx="8692332" cy="6858000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xmlns="" id="{60A9D552-2EF0-4DB4-9DC6-F52F2FD55E3C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xmlns="" id="{DA27D1F1-923F-4591-A07A-39E775B734F9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xmlns="" id="{0E895421-2372-4C7F-93D2-3B0353A6E7BD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services</a:t>
              </a:r>
            </a:p>
          </p:txBody>
        </p: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xmlns="" id="{1A9D6167-F7B8-4BFF-8BC5-2D13EF0CFF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xmlns="" id="{76789F00-2688-429D-926C-15F83152FDBE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xmlns="" id="{FF862AB6-114D-4C6A-B849-5A11B3650265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xmlns="" id="{30105858-8A3E-4676-96A7-18C1A74E36F4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xmlns="" id="{8A634BD7-1512-45B6-AFE4-1EEA636625CB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follow</a:t>
              </a:r>
            </a:p>
          </p:txBody>
        </p: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xmlns="" id="{F08704A4-CABE-4989-8BF7-C10A6BB40E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2" name="TextBox 1"/>
          <p:cNvSpPr txBox="1"/>
          <p:nvPr/>
        </p:nvSpPr>
        <p:spPr>
          <a:xfrm>
            <a:off x="3987081" y="3593407"/>
            <a:ext cx="61395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accent1">
                    <a:lumMod val="50000"/>
                  </a:schemeClr>
                </a:solidFill>
                <a:latin typeface="Algerian" panose="04020705040A02060702" pitchFamily="82" charset="0"/>
              </a:rPr>
              <a:t>Flappy Bird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0390" y="3593407"/>
            <a:ext cx="1494979" cy="1215940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prst="convex"/>
          </a:sp3d>
        </p:spPr>
      </p:pic>
      <p:grpSp>
        <p:nvGrpSpPr>
          <p:cNvPr id="100" name="Group 99">
            <a:extLst>
              <a:ext uri="{FF2B5EF4-FFF2-40B4-BE49-F238E27FC236}">
                <a16:creationId xmlns:a16="http://schemas.microsoft.com/office/drawing/2014/main" xmlns="" id="{066ACF4C-6F8C-46FC-8362-2E05C90EEAFA}"/>
              </a:ext>
            </a:extLst>
          </p:cNvPr>
          <p:cNvGrpSpPr/>
          <p:nvPr/>
        </p:nvGrpSpPr>
        <p:grpSpPr>
          <a:xfrm>
            <a:off x="-12492093" y="0"/>
            <a:ext cx="12482920" cy="6858000"/>
            <a:chOff x="-290920" y="0"/>
            <a:chExt cx="12482920" cy="6858000"/>
          </a:xfrm>
        </p:grpSpPr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xmlns="" id="{4F373113-18F1-4443-9A8E-5EF06C1D2FEA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2" name="Freeform: Shape 51">
              <a:extLst>
                <a:ext uri="{FF2B5EF4-FFF2-40B4-BE49-F238E27FC236}">
                  <a16:creationId xmlns:a16="http://schemas.microsoft.com/office/drawing/2014/main" xmlns="" id="{8F99D053-FB83-41F1-B2CB-C10918BC99BC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xmlns="" id="{7F4373C1-3934-47C3-8F36-E2FB2615CA87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about</a:t>
              </a:r>
            </a:p>
          </p:txBody>
        </p:sp>
        <p:pic>
          <p:nvPicPr>
            <p:cNvPr id="104" name="Picture 103">
              <a:extLst>
                <a:ext uri="{FF2B5EF4-FFF2-40B4-BE49-F238E27FC236}">
                  <a16:creationId xmlns:a16="http://schemas.microsoft.com/office/drawing/2014/main" xmlns="" id="{5A5E18E8-5A3E-4F1D-8254-6193AA55C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xmlns="" id="{066ACF4C-6F8C-46FC-8362-2E05C90EEAFA}"/>
              </a:ext>
            </a:extLst>
          </p:cNvPr>
          <p:cNvGrpSpPr/>
          <p:nvPr/>
        </p:nvGrpSpPr>
        <p:grpSpPr>
          <a:xfrm>
            <a:off x="-12497653" y="20944"/>
            <a:ext cx="12482920" cy="6858000"/>
            <a:chOff x="-290920" y="0"/>
            <a:chExt cx="12482920" cy="6858000"/>
          </a:xfrm>
        </p:grpSpPr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xmlns="" id="{4F373113-18F1-4443-9A8E-5EF06C1D2FEA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2" name="Freeform: Shape 51">
              <a:extLst>
                <a:ext uri="{FF2B5EF4-FFF2-40B4-BE49-F238E27FC236}">
                  <a16:creationId xmlns:a16="http://schemas.microsoft.com/office/drawing/2014/main" xmlns="" id="{8F99D053-FB83-41F1-B2CB-C10918BC99BC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xmlns="" id="{7F4373C1-3934-47C3-8F36-E2FB2615CA87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about</a:t>
              </a:r>
            </a:p>
          </p:txBody>
        </p:sp>
        <p:pic>
          <p:nvPicPr>
            <p:cNvPr id="114" name="Picture 113">
              <a:extLst>
                <a:ext uri="{FF2B5EF4-FFF2-40B4-BE49-F238E27FC236}">
                  <a16:creationId xmlns:a16="http://schemas.microsoft.com/office/drawing/2014/main" xmlns="" id="{5A5E18E8-5A3E-4F1D-8254-6193AA55C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xmlns="" id="{066ACF4C-6F8C-46FC-8362-2E05C90EEAFA}"/>
              </a:ext>
            </a:extLst>
          </p:cNvPr>
          <p:cNvGrpSpPr/>
          <p:nvPr/>
        </p:nvGrpSpPr>
        <p:grpSpPr>
          <a:xfrm>
            <a:off x="-13014163" y="0"/>
            <a:ext cx="12482920" cy="6858000"/>
            <a:chOff x="-290920" y="0"/>
            <a:chExt cx="12482920" cy="6858000"/>
          </a:xfrm>
        </p:grpSpPr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xmlns="" id="{4F373113-18F1-4443-9A8E-5EF06C1D2FEA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7" name="Freeform: Shape 51">
              <a:extLst>
                <a:ext uri="{FF2B5EF4-FFF2-40B4-BE49-F238E27FC236}">
                  <a16:creationId xmlns:a16="http://schemas.microsoft.com/office/drawing/2014/main" xmlns="" id="{8F99D053-FB83-41F1-B2CB-C10918BC99BC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xmlns="" id="{7F4373C1-3934-47C3-8F36-E2FB2615CA87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about</a:t>
              </a:r>
            </a:p>
          </p:txBody>
        </p:sp>
        <p:pic>
          <p:nvPicPr>
            <p:cNvPr id="119" name="Picture 118">
              <a:extLst>
                <a:ext uri="{FF2B5EF4-FFF2-40B4-BE49-F238E27FC236}">
                  <a16:creationId xmlns:a16="http://schemas.microsoft.com/office/drawing/2014/main" xmlns="" id="{5A5E18E8-5A3E-4F1D-8254-6193AA55C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xmlns="" id="{C8A16B82-6A3C-46F5-8D32-072FDF89864A}"/>
              </a:ext>
            </a:extLst>
          </p:cNvPr>
          <p:cNvGrpSpPr/>
          <p:nvPr/>
        </p:nvGrpSpPr>
        <p:grpSpPr>
          <a:xfrm>
            <a:off x="-13516581" y="20944"/>
            <a:ext cx="12482920" cy="6858000"/>
            <a:chOff x="-290920" y="0"/>
            <a:chExt cx="12482920" cy="6858000"/>
          </a:xfrm>
        </p:grpSpPr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xmlns="" id="{2F391CEE-E392-4A9D-BD11-6954B994FB42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2" name="Freeform: Shape 20">
              <a:extLst>
                <a:ext uri="{FF2B5EF4-FFF2-40B4-BE49-F238E27FC236}">
                  <a16:creationId xmlns:a16="http://schemas.microsoft.com/office/drawing/2014/main" xmlns="" id="{7AC43ACA-5000-40E2-80D3-19833F9F1A3F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xmlns="" id="{BE022673-C77C-4E8F-AF41-8B283703E87E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about</a:t>
              </a:r>
            </a:p>
          </p:txBody>
        </p:sp>
        <p:pic>
          <p:nvPicPr>
            <p:cNvPr id="124" name="Picture 123">
              <a:extLst>
                <a:ext uri="{FF2B5EF4-FFF2-40B4-BE49-F238E27FC236}">
                  <a16:creationId xmlns:a16="http://schemas.microsoft.com/office/drawing/2014/main" xmlns="" id="{E8AD023B-AE8D-405F-90E6-27B0D4707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xmlns="" id="{69A27401-3327-4871-86AC-B461CA62C3AC}"/>
              </a:ext>
            </a:extLst>
          </p:cNvPr>
          <p:cNvGrpSpPr/>
          <p:nvPr/>
        </p:nvGrpSpPr>
        <p:grpSpPr>
          <a:xfrm>
            <a:off x="-13012565" y="20944"/>
            <a:ext cx="11447503" cy="6858000"/>
            <a:chOff x="213096" y="0"/>
            <a:chExt cx="11447503" cy="6858000"/>
          </a:xfrm>
        </p:grpSpPr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xmlns="" id="{706C029B-A799-4206-A656-A006D8F83990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7" name="Freeform: Shape 25">
              <a:extLst>
                <a:ext uri="{FF2B5EF4-FFF2-40B4-BE49-F238E27FC236}">
                  <a16:creationId xmlns:a16="http://schemas.microsoft.com/office/drawing/2014/main" xmlns="" id="{63328131-EC42-4D6D-A247-91FD3D23E58C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xmlns="" id="{3A728384-87ED-4E87-8F78-97EB653FDC67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history</a:t>
              </a:r>
            </a:p>
          </p:txBody>
        </p:sp>
        <p:pic>
          <p:nvPicPr>
            <p:cNvPr id="129" name="Picture 128">
              <a:extLst>
                <a:ext uri="{FF2B5EF4-FFF2-40B4-BE49-F238E27FC236}">
                  <a16:creationId xmlns:a16="http://schemas.microsoft.com/office/drawing/2014/main" xmlns="" id="{2B44F548-697F-412D-9B99-861C27246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xmlns="" id="{C8A16B82-6A3C-46F5-8D32-072FDF89864A}"/>
              </a:ext>
            </a:extLst>
          </p:cNvPr>
          <p:cNvGrpSpPr/>
          <p:nvPr/>
        </p:nvGrpSpPr>
        <p:grpSpPr>
          <a:xfrm>
            <a:off x="-8495839" y="5204"/>
            <a:ext cx="12482920" cy="6858000"/>
            <a:chOff x="-290920" y="0"/>
            <a:chExt cx="12482920" cy="6858000"/>
          </a:xfrm>
        </p:grpSpPr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xmlns="" id="{2F391CEE-E392-4A9D-BD11-6954B994FB42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2" name="Freeform: Shape 20">
              <a:extLst>
                <a:ext uri="{FF2B5EF4-FFF2-40B4-BE49-F238E27FC236}">
                  <a16:creationId xmlns:a16="http://schemas.microsoft.com/office/drawing/2014/main" xmlns="" id="{7AC43ACA-5000-40E2-80D3-19833F9F1A3F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xmlns="" id="{BE022673-C77C-4E8F-AF41-8B283703E87E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about</a:t>
              </a:r>
            </a:p>
          </p:txBody>
        </p:sp>
        <p:pic>
          <p:nvPicPr>
            <p:cNvPr id="134" name="Picture 133">
              <a:extLst>
                <a:ext uri="{FF2B5EF4-FFF2-40B4-BE49-F238E27FC236}">
                  <a16:creationId xmlns:a16="http://schemas.microsoft.com/office/drawing/2014/main" xmlns="" id="{E8AD023B-AE8D-405F-90E6-27B0D4707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xmlns="" id="{69A27401-3327-4871-86AC-B461CA62C3AC}"/>
              </a:ext>
            </a:extLst>
          </p:cNvPr>
          <p:cNvGrpSpPr/>
          <p:nvPr/>
        </p:nvGrpSpPr>
        <p:grpSpPr>
          <a:xfrm>
            <a:off x="-8064290" y="5204"/>
            <a:ext cx="11447503" cy="6858000"/>
            <a:chOff x="213096" y="0"/>
            <a:chExt cx="11447503" cy="6858000"/>
          </a:xfrm>
        </p:grpSpPr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xmlns="" id="{706C029B-A799-4206-A656-A006D8F83990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7" name="Freeform: Shape 25">
              <a:extLst>
                <a:ext uri="{FF2B5EF4-FFF2-40B4-BE49-F238E27FC236}">
                  <a16:creationId xmlns:a16="http://schemas.microsoft.com/office/drawing/2014/main" xmlns="" id="{63328131-EC42-4D6D-A247-91FD3D23E58C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xmlns="" id="{3A728384-87ED-4E87-8F78-97EB653FDC67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history</a:t>
              </a:r>
            </a:p>
          </p:txBody>
        </p:sp>
        <p:pic>
          <p:nvPicPr>
            <p:cNvPr id="139" name="Picture 138">
              <a:extLst>
                <a:ext uri="{FF2B5EF4-FFF2-40B4-BE49-F238E27FC236}">
                  <a16:creationId xmlns:a16="http://schemas.microsoft.com/office/drawing/2014/main" xmlns="" id="{2B44F548-697F-412D-9B99-861C27246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xmlns="" id="{C0099890-786A-4F87-960D-5DADE5168909}"/>
              </a:ext>
            </a:extLst>
          </p:cNvPr>
          <p:cNvGrpSpPr/>
          <p:nvPr/>
        </p:nvGrpSpPr>
        <p:grpSpPr>
          <a:xfrm>
            <a:off x="-7113145" y="5204"/>
            <a:ext cx="9961092" cy="6858000"/>
            <a:chOff x="491575" y="0"/>
            <a:chExt cx="9961092" cy="6858000"/>
          </a:xfrm>
        </p:grpSpPr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xmlns="" id="{CE9AAB1E-3A13-4745-A574-9EE6806378C9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Freeform: Shape 30">
              <a:extLst>
                <a:ext uri="{FF2B5EF4-FFF2-40B4-BE49-F238E27FC236}">
                  <a16:creationId xmlns:a16="http://schemas.microsoft.com/office/drawing/2014/main" xmlns="" id="{1BC0F905-3F71-4932-B130-39D508C4D117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xmlns="" id="{93EC5869-A976-4328-A864-2BB04E7E7BFC}"/>
                </a:ext>
              </a:extLst>
            </p:cNvPr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timeline</a:t>
              </a:r>
            </a:p>
          </p:txBody>
        </p:sp>
        <p:pic>
          <p:nvPicPr>
            <p:cNvPr id="144" name="Picture 143">
              <a:extLst>
                <a:ext uri="{FF2B5EF4-FFF2-40B4-BE49-F238E27FC236}">
                  <a16:creationId xmlns:a16="http://schemas.microsoft.com/office/drawing/2014/main" xmlns="" id="{7C8E4AB7-ADC0-4FEE-AE7A-994F5DAD3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xmlns="" id="{0E4F6447-6163-4D6A-A8D2-BD63B6CB3A42}"/>
              </a:ext>
            </a:extLst>
          </p:cNvPr>
          <p:cNvGrpSpPr/>
          <p:nvPr/>
        </p:nvGrpSpPr>
        <p:grpSpPr>
          <a:xfrm>
            <a:off x="-7250703" y="5204"/>
            <a:ext cx="9574094" cy="6858000"/>
            <a:chOff x="491575" y="0"/>
            <a:chExt cx="9574094" cy="6858000"/>
          </a:xfrm>
        </p:grpSpPr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xmlns="" id="{5CB8CB55-9DEC-4367-900E-7257FE1B874F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Freeform: Shape 35">
              <a:extLst>
                <a:ext uri="{FF2B5EF4-FFF2-40B4-BE49-F238E27FC236}">
                  <a16:creationId xmlns:a16="http://schemas.microsoft.com/office/drawing/2014/main" xmlns="" id="{9DBAEDD6-7153-4AFF-BDC7-5A225B4B5642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xmlns="" id="{12F9D37B-DE70-4087-8A7F-BBA0BAF5B6CF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teams</a:t>
              </a:r>
            </a:p>
          </p:txBody>
        </p:sp>
        <p:pic>
          <p:nvPicPr>
            <p:cNvPr id="149" name="Picture 148">
              <a:extLst>
                <a:ext uri="{FF2B5EF4-FFF2-40B4-BE49-F238E27FC236}">
                  <a16:creationId xmlns:a16="http://schemas.microsoft.com/office/drawing/2014/main" xmlns="" id="{6FA13E8D-3FCC-4EC2-BD8C-6CE7CA0ECD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xmlns="" id="{3FD3EE0D-FD02-4885-9AC0-03F414A9888F}"/>
              </a:ext>
            </a:extLst>
          </p:cNvPr>
          <p:cNvGrpSpPr/>
          <p:nvPr/>
        </p:nvGrpSpPr>
        <p:grpSpPr>
          <a:xfrm>
            <a:off x="-6904049" y="5203"/>
            <a:ext cx="8692332" cy="6858000"/>
            <a:chOff x="718505" y="-1"/>
            <a:chExt cx="8692332" cy="6858000"/>
          </a:xfrm>
        </p:grpSpPr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xmlns="" id="{60A9D552-2EF0-4DB4-9DC6-F52F2FD55E3C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Freeform: Shape 41">
              <a:extLst>
                <a:ext uri="{FF2B5EF4-FFF2-40B4-BE49-F238E27FC236}">
                  <a16:creationId xmlns:a16="http://schemas.microsoft.com/office/drawing/2014/main" xmlns="" id="{DA27D1F1-923F-4591-A07A-39E775B734F9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xmlns="" id="{0E895421-2372-4C7F-93D2-3B0353A6E7BD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services</a:t>
              </a:r>
            </a:p>
          </p:txBody>
        </p:sp>
        <p:pic>
          <p:nvPicPr>
            <p:cNvPr id="154" name="Picture 153">
              <a:extLst>
                <a:ext uri="{FF2B5EF4-FFF2-40B4-BE49-F238E27FC236}">
                  <a16:creationId xmlns:a16="http://schemas.microsoft.com/office/drawing/2014/main" xmlns="" id="{1A9D6167-F7B8-4BFF-8BC5-2D13EF0CFF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xmlns="" id="{76789F00-2688-429D-926C-15F83152FDBE}"/>
              </a:ext>
            </a:extLst>
          </p:cNvPr>
          <p:cNvGrpSpPr/>
          <p:nvPr/>
        </p:nvGrpSpPr>
        <p:grpSpPr>
          <a:xfrm>
            <a:off x="-8660588" y="5203"/>
            <a:ext cx="9927504" cy="6858000"/>
            <a:chOff x="-9337032" y="-1"/>
            <a:chExt cx="9927504" cy="6858000"/>
          </a:xfrm>
        </p:grpSpPr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xmlns="" id="{FF862AB6-114D-4C6A-B849-5A11B3650265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7" name="Freeform: Shape 46">
              <a:extLst>
                <a:ext uri="{FF2B5EF4-FFF2-40B4-BE49-F238E27FC236}">
                  <a16:creationId xmlns:a16="http://schemas.microsoft.com/office/drawing/2014/main" xmlns="" id="{30105858-8A3E-4676-96A7-18C1A74E36F4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xmlns="" id="{8A634BD7-1512-45B6-AFE4-1EEA636625CB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follow</a:t>
              </a:r>
            </a:p>
          </p:txBody>
        </p:sp>
        <p:pic>
          <p:nvPicPr>
            <p:cNvPr id="159" name="Picture 158">
              <a:extLst>
                <a:ext uri="{FF2B5EF4-FFF2-40B4-BE49-F238E27FC236}">
                  <a16:creationId xmlns:a16="http://schemas.microsoft.com/office/drawing/2014/main" xmlns="" id="{F08704A4-CABE-4989-8BF7-C10A6BB40E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60" name="Group 159">
            <a:extLst>
              <a:ext uri="{FF2B5EF4-FFF2-40B4-BE49-F238E27FC236}">
                <a16:creationId xmlns:a16="http://schemas.microsoft.com/office/drawing/2014/main" xmlns="" id="{066ACF4C-6F8C-46FC-8362-2E05C90EEAFA}"/>
              </a:ext>
            </a:extLst>
          </p:cNvPr>
          <p:cNvGrpSpPr/>
          <p:nvPr/>
        </p:nvGrpSpPr>
        <p:grpSpPr>
          <a:xfrm>
            <a:off x="-11763159" y="26148"/>
            <a:ext cx="12482920" cy="6858000"/>
            <a:chOff x="-290920" y="0"/>
            <a:chExt cx="12482920" cy="6858000"/>
          </a:xfrm>
        </p:grpSpPr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xmlns="" id="{4F373113-18F1-4443-9A8E-5EF06C1D2FEA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2" name="Freeform: Shape 51">
              <a:extLst>
                <a:ext uri="{FF2B5EF4-FFF2-40B4-BE49-F238E27FC236}">
                  <a16:creationId xmlns:a16="http://schemas.microsoft.com/office/drawing/2014/main" xmlns="" id="{8F99D053-FB83-41F1-B2CB-C10918BC99BC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xmlns="" id="{7F4373C1-3934-47C3-8F36-E2FB2615CA87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about</a:t>
              </a:r>
            </a:p>
          </p:txBody>
        </p:sp>
        <p:pic>
          <p:nvPicPr>
            <p:cNvPr id="164" name="Picture 163">
              <a:extLst>
                <a:ext uri="{FF2B5EF4-FFF2-40B4-BE49-F238E27FC236}">
                  <a16:creationId xmlns:a16="http://schemas.microsoft.com/office/drawing/2014/main" xmlns="" id="{5A5E18E8-5A3E-4F1D-8254-6193AA55C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65" name="Group 164">
            <a:extLst>
              <a:ext uri="{FF2B5EF4-FFF2-40B4-BE49-F238E27FC236}">
                <a16:creationId xmlns:a16="http://schemas.microsoft.com/office/drawing/2014/main" xmlns="" id="{066ACF4C-6F8C-46FC-8362-2E05C90EEAFA}"/>
              </a:ext>
            </a:extLst>
          </p:cNvPr>
          <p:cNvGrpSpPr/>
          <p:nvPr/>
        </p:nvGrpSpPr>
        <p:grpSpPr>
          <a:xfrm>
            <a:off x="-12279669" y="5204"/>
            <a:ext cx="12482920" cy="6858000"/>
            <a:chOff x="-290920" y="0"/>
            <a:chExt cx="12482920" cy="6858000"/>
          </a:xfrm>
        </p:grpSpPr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xmlns="" id="{4F373113-18F1-4443-9A8E-5EF06C1D2FEA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7" name="Freeform: Shape 51">
              <a:extLst>
                <a:ext uri="{FF2B5EF4-FFF2-40B4-BE49-F238E27FC236}">
                  <a16:creationId xmlns:a16="http://schemas.microsoft.com/office/drawing/2014/main" xmlns="" id="{8F99D053-FB83-41F1-B2CB-C10918BC99BC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xmlns="" id="{7F4373C1-3934-47C3-8F36-E2FB2615CA87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about</a:t>
              </a:r>
            </a:p>
          </p:txBody>
        </p:sp>
        <p:pic>
          <p:nvPicPr>
            <p:cNvPr id="169" name="Picture 168">
              <a:extLst>
                <a:ext uri="{FF2B5EF4-FFF2-40B4-BE49-F238E27FC236}">
                  <a16:creationId xmlns:a16="http://schemas.microsoft.com/office/drawing/2014/main" xmlns="" id="{5A5E18E8-5A3E-4F1D-8254-6193AA55C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70" name="Group 169">
            <a:extLst>
              <a:ext uri="{FF2B5EF4-FFF2-40B4-BE49-F238E27FC236}">
                <a16:creationId xmlns:a16="http://schemas.microsoft.com/office/drawing/2014/main" xmlns="" id="{C8A16B82-6A3C-46F5-8D32-072FDF89864A}"/>
              </a:ext>
            </a:extLst>
          </p:cNvPr>
          <p:cNvGrpSpPr/>
          <p:nvPr/>
        </p:nvGrpSpPr>
        <p:grpSpPr>
          <a:xfrm>
            <a:off x="-12782087" y="26148"/>
            <a:ext cx="12482920" cy="6858000"/>
            <a:chOff x="-290920" y="0"/>
            <a:chExt cx="12482920" cy="6858000"/>
          </a:xfrm>
        </p:grpSpPr>
        <p:sp>
          <p:nvSpPr>
            <p:cNvPr id="171" name="Rectangle 170">
              <a:extLst>
                <a:ext uri="{FF2B5EF4-FFF2-40B4-BE49-F238E27FC236}">
                  <a16:creationId xmlns:a16="http://schemas.microsoft.com/office/drawing/2014/main" xmlns="" id="{2F391CEE-E392-4A9D-BD11-6954B994FB42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2" name="Freeform: Shape 20">
              <a:extLst>
                <a:ext uri="{FF2B5EF4-FFF2-40B4-BE49-F238E27FC236}">
                  <a16:creationId xmlns:a16="http://schemas.microsoft.com/office/drawing/2014/main" xmlns="" id="{7AC43ACA-5000-40E2-80D3-19833F9F1A3F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xmlns="" id="{BE022673-C77C-4E8F-AF41-8B283703E87E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about</a:t>
              </a:r>
            </a:p>
          </p:txBody>
        </p:sp>
        <p:pic>
          <p:nvPicPr>
            <p:cNvPr id="174" name="Picture 173">
              <a:extLst>
                <a:ext uri="{FF2B5EF4-FFF2-40B4-BE49-F238E27FC236}">
                  <a16:creationId xmlns:a16="http://schemas.microsoft.com/office/drawing/2014/main" xmlns="" id="{E8AD023B-AE8D-405F-90E6-27B0D4707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75" name="Group 174">
            <a:extLst>
              <a:ext uri="{FF2B5EF4-FFF2-40B4-BE49-F238E27FC236}">
                <a16:creationId xmlns:a16="http://schemas.microsoft.com/office/drawing/2014/main" xmlns="" id="{69A27401-3327-4871-86AC-B461CA62C3AC}"/>
              </a:ext>
            </a:extLst>
          </p:cNvPr>
          <p:cNvGrpSpPr/>
          <p:nvPr/>
        </p:nvGrpSpPr>
        <p:grpSpPr>
          <a:xfrm>
            <a:off x="-12278071" y="26148"/>
            <a:ext cx="11447503" cy="6858000"/>
            <a:chOff x="213096" y="0"/>
            <a:chExt cx="11447503" cy="6858000"/>
          </a:xfrm>
        </p:grpSpPr>
        <p:sp>
          <p:nvSpPr>
            <p:cNvPr id="176" name="Rectangle 175">
              <a:extLst>
                <a:ext uri="{FF2B5EF4-FFF2-40B4-BE49-F238E27FC236}">
                  <a16:creationId xmlns:a16="http://schemas.microsoft.com/office/drawing/2014/main" xmlns="" id="{706C029B-A799-4206-A656-A006D8F83990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7" name="Freeform: Shape 25">
              <a:extLst>
                <a:ext uri="{FF2B5EF4-FFF2-40B4-BE49-F238E27FC236}">
                  <a16:creationId xmlns:a16="http://schemas.microsoft.com/office/drawing/2014/main" xmlns="" id="{63328131-EC42-4D6D-A247-91FD3D23E58C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xmlns="" id="{3A728384-87ED-4E87-8F78-97EB653FDC67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history</a:t>
              </a:r>
            </a:p>
          </p:txBody>
        </p:sp>
        <p:pic>
          <p:nvPicPr>
            <p:cNvPr id="179" name="Picture 178">
              <a:extLst>
                <a:ext uri="{FF2B5EF4-FFF2-40B4-BE49-F238E27FC236}">
                  <a16:creationId xmlns:a16="http://schemas.microsoft.com/office/drawing/2014/main" xmlns="" id="{2B44F548-697F-412D-9B99-861C27246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80" name="Group 179">
            <a:extLst>
              <a:ext uri="{FF2B5EF4-FFF2-40B4-BE49-F238E27FC236}">
                <a16:creationId xmlns:a16="http://schemas.microsoft.com/office/drawing/2014/main" xmlns="" id="{C8A16B82-6A3C-46F5-8D32-072FDF89864A}"/>
              </a:ext>
            </a:extLst>
          </p:cNvPr>
          <p:cNvGrpSpPr/>
          <p:nvPr/>
        </p:nvGrpSpPr>
        <p:grpSpPr>
          <a:xfrm>
            <a:off x="-304015" y="-36622"/>
            <a:ext cx="12482920" cy="6858000"/>
            <a:chOff x="-290920" y="0"/>
            <a:chExt cx="12482920" cy="6858000"/>
          </a:xfrm>
        </p:grpSpPr>
        <p:sp>
          <p:nvSpPr>
            <p:cNvPr id="181" name="Rectangle 180">
              <a:extLst>
                <a:ext uri="{FF2B5EF4-FFF2-40B4-BE49-F238E27FC236}">
                  <a16:creationId xmlns:a16="http://schemas.microsoft.com/office/drawing/2014/main" xmlns="" id="{2F391CEE-E392-4A9D-BD11-6954B994FB42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2" name="Freeform: Shape 20">
              <a:extLst>
                <a:ext uri="{FF2B5EF4-FFF2-40B4-BE49-F238E27FC236}">
                  <a16:creationId xmlns:a16="http://schemas.microsoft.com/office/drawing/2014/main" xmlns="" id="{7AC43ACA-5000-40E2-80D3-19833F9F1A3F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xmlns="" id="{BE022673-C77C-4E8F-AF41-8B283703E87E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G" sz="3600" b="1" dirty="0">
                  <a:solidFill>
                    <a:schemeClr val="bg1"/>
                  </a:solidFill>
                </a:rPr>
                <a:t> Mentor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184" name="Picture 183">
              <a:extLst>
                <a:ext uri="{FF2B5EF4-FFF2-40B4-BE49-F238E27FC236}">
                  <a16:creationId xmlns:a16="http://schemas.microsoft.com/office/drawing/2014/main" xmlns="" id="{E8AD023B-AE8D-405F-90E6-27B0D4707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85" name="Group 184">
            <a:extLst>
              <a:ext uri="{FF2B5EF4-FFF2-40B4-BE49-F238E27FC236}">
                <a16:creationId xmlns:a16="http://schemas.microsoft.com/office/drawing/2014/main" xmlns="" id="{69A27401-3327-4871-86AC-B461CA62C3AC}"/>
              </a:ext>
            </a:extLst>
          </p:cNvPr>
          <p:cNvGrpSpPr/>
          <p:nvPr/>
        </p:nvGrpSpPr>
        <p:grpSpPr>
          <a:xfrm>
            <a:off x="209332" y="-5270"/>
            <a:ext cx="11447503" cy="6858000"/>
            <a:chOff x="213096" y="0"/>
            <a:chExt cx="11447503" cy="6858000"/>
          </a:xfrm>
        </p:grpSpPr>
        <p:sp>
          <p:nvSpPr>
            <p:cNvPr id="186" name="Rectangle 185">
              <a:extLst>
                <a:ext uri="{FF2B5EF4-FFF2-40B4-BE49-F238E27FC236}">
                  <a16:creationId xmlns:a16="http://schemas.microsoft.com/office/drawing/2014/main" xmlns="" id="{706C029B-A799-4206-A656-A006D8F83990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7" name="Freeform: Shape 25">
              <a:extLst>
                <a:ext uri="{FF2B5EF4-FFF2-40B4-BE49-F238E27FC236}">
                  <a16:creationId xmlns:a16="http://schemas.microsoft.com/office/drawing/2014/main" xmlns="" id="{63328131-EC42-4D6D-A247-91FD3D23E58C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8" name="TextBox 187">
              <a:extLst>
                <a:ext uri="{FF2B5EF4-FFF2-40B4-BE49-F238E27FC236}">
                  <a16:creationId xmlns:a16="http://schemas.microsoft.com/office/drawing/2014/main" xmlns="" id="{3A728384-87ED-4E87-8F78-97EB653FDC67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Teams</a:t>
              </a:r>
            </a:p>
          </p:txBody>
        </p:sp>
        <p:pic>
          <p:nvPicPr>
            <p:cNvPr id="189" name="Picture 188">
              <a:extLst>
                <a:ext uri="{FF2B5EF4-FFF2-40B4-BE49-F238E27FC236}">
                  <a16:creationId xmlns:a16="http://schemas.microsoft.com/office/drawing/2014/main" xmlns="" id="{2B44F548-697F-412D-9B99-861C27246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90" name="Group 189">
            <a:extLst>
              <a:ext uri="{FF2B5EF4-FFF2-40B4-BE49-F238E27FC236}">
                <a16:creationId xmlns:a16="http://schemas.microsoft.com/office/drawing/2014/main" xmlns="" id="{C0099890-786A-4F87-960D-5DADE5168909}"/>
              </a:ext>
            </a:extLst>
          </p:cNvPr>
          <p:cNvGrpSpPr/>
          <p:nvPr/>
        </p:nvGrpSpPr>
        <p:grpSpPr>
          <a:xfrm>
            <a:off x="1184087" y="-28752"/>
            <a:ext cx="9961092" cy="6858000"/>
            <a:chOff x="491575" y="0"/>
            <a:chExt cx="9961092" cy="6858000"/>
          </a:xfrm>
        </p:grpSpPr>
        <p:sp>
          <p:nvSpPr>
            <p:cNvPr id="191" name="Rectangle 190">
              <a:extLst>
                <a:ext uri="{FF2B5EF4-FFF2-40B4-BE49-F238E27FC236}">
                  <a16:creationId xmlns:a16="http://schemas.microsoft.com/office/drawing/2014/main" xmlns="" id="{CE9AAB1E-3A13-4745-A574-9EE6806378C9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Freeform: Shape 30">
              <a:extLst>
                <a:ext uri="{FF2B5EF4-FFF2-40B4-BE49-F238E27FC236}">
                  <a16:creationId xmlns:a16="http://schemas.microsoft.com/office/drawing/2014/main" xmlns="" id="{1BC0F905-3F71-4932-B130-39D508C4D117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3" name="TextBox 192">
              <a:extLst>
                <a:ext uri="{FF2B5EF4-FFF2-40B4-BE49-F238E27FC236}">
                  <a16:creationId xmlns:a16="http://schemas.microsoft.com/office/drawing/2014/main" xmlns="" id="{93EC5869-A976-4328-A864-2BB04E7E7BFC}"/>
                </a:ext>
              </a:extLst>
            </p:cNvPr>
            <p:cNvSpPr txBox="1"/>
            <p:nvPr/>
          </p:nvSpPr>
          <p:spPr>
            <a:xfrm rot="16200000">
              <a:off x="9117129" y="3251166"/>
              <a:ext cx="19920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G" sz="2800" b="1" dirty="0">
                  <a:solidFill>
                    <a:schemeClr val="bg1">
                      <a:lumMod val="95000"/>
                    </a:schemeClr>
                  </a:solidFill>
                </a:rPr>
                <a:t>CONTENTS</a:t>
              </a:r>
              <a:endParaRPr lang="en-US" sz="2800" b="1" dirty="0">
                <a:solidFill>
                  <a:schemeClr val="bg1">
                    <a:lumMod val="95000"/>
                  </a:schemeClr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194" name="Picture 193">
              <a:extLst>
                <a:ext uri="{FF2B5EF4-FFF2-40B4-BE49-F238E27FC236}">
                  <a16:creationId xmlns:a16="http://schemas.microsoft.com/office/drawing/2014/main" xmlns="" id="{7C8E4AB7-ADC0-4FEE-AE7A-994F5DAD3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95" name="Group 194">
            <a:extLst>
              <a:ext uri="{FF2B5EF4-FFF2-40B4-BE49-F238E27FC236}">
                <a16:creationId xmlns:a16="http://schemas.microsoft.com/office/drawing/2014/main" xmlns="" id="{0E4F6447-6163-4D6A-A8D2-BD63B6CB3A42}"/>
              </a:ext>
            </a:extLst>
          </p:cNvPr>
          <p:cNvGrpSpPr/>
          <p:nvPr/>
        </p:nvGrpSpPr>
        <p:grpSpPr>
          <a:xfrm>
            <a:off x="1001662" y="-1414"/>
            <a:ext cx="9574094" cy="6858000"/>
            <a:chOff x="491575" y="0"/>
            <a:chExt cx="9574094" cy="6858000"/>
          </a:xfrm>
        </p:grpSpPr>
        <p:sp>
          <p:nvSpPr>
            <p:cNvPr id="196" name="Rectangle 195">
              <a:extLst>
                <a:ext uri="{FF2B5EF4-FFF2-40B4-BE49-F238E27FC236}">
                  <a16:creationId xmlns:a16="http://schemas.microsoft.com/office/drawing/2014/main" xmlns="" id="{5CB8CB55-9DEC-4367-900E-7257FE1B874F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Freeform: Shape 35">
              <a:extLst>
                <a:ext uri="{FF2B5EF4-FFF2-40B4-BE49-F238E27FC236}">
                  <a16:creationId xmlns:a16="http://schemas.microsoft.com/office/drawing/2014/main" xmlns="" id="{9DBAEDD6-7153-4AFF-BDC7-5A225B4B5642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xmlns="" id="{12F9D37B-DE70-4087-8A7F-BBA0BAF5B6CF}"/>
                </a:ext>
              </a:extLst>
            </p:cNvPr>
            <p:cNvSpPr txBox="1"/>
            <p:nvPr/>
          </p:nvSpPr>
          <p:spPr>
            <a:xfrm rot="16200000">
              <a:off x="8746453" y="3251165"/>
              <a:ext cx="19920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 smtClean="0">
                  <a:solidFill>
                    <a:srgbClr val="F0EEF0"/>
                  </a:solidFill>
                  <a:latin typeface="Tw Cen MT" panose="020B0602020104020603" pitchFamily="34" charset="0"/>
                </a:rPr>
                <a:t>Introduction</a:t>
              </a:r>
              <a:endParaRPr lang="en-US" sz="28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199" name="Picture 198">
              <a:extLst>
                <a:ext uri="{FF2B5EF4-FFF2-40B4-BE49-F238E27FC236}">
                  <a16:creationId xmlns:a16="http://schemas.microsoft.com/office/drawing/2014/main" xmlns="" id="{6FA13E8D-3FCC-4EC2-BD8C-6CE7CA0ECD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00" name="Group 199">
            <a:extLst>
              <a:ext uri="{FF2B5EF4-FFF2-40B4-BE49-F238E27FC236}">
                <a16:creationId xmlns:a16="http://schemas.microsoft.com/office/drawing/2014/main" xmlns="" id="{3FD3EE0D-FD02-4885-9AC0-03F414A9888F}"/>
              </a:ext>
            </a:extLst>
          </p:cNvPr>
          <p:cNvGrpSpPr/>
          <p:nvPr/>
        </p:nvGrpSpPr>
        <p:grpSpPr>
          <a:xfrm>
            <a:off x="-6745332" y="5203"/>
            <a:ext cx="8692331" cy="6858000"/>
            <a:chOff x="718505" y="-1"/>
            <a:chExt cx="8692331" cy="6858000"/>
          </a:xfrm>
        </p:grpSpPr>
        <p:sp>
          <p:nvSpPr>
            <p:cNvPr id="201" name="Rectangle 200">
              <a:extLst>
                <a:ext uri="{FF2B5EF4-FFF2-40B4-BE49-F238E27FC236}">
                  <a16:creationId xmlns:a16="http://schemas.microsoft.com/office/drawing/2014/main" xmlns="" id="{60A9D552-2EF0-4DB4-9DC6-F52F2FD55E3C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Freeform: Shape 41">
              <a:extLst>
                <a:ext uri="{FF2B5EF4-FFF2-40B4-BE49-F238E27FC236}">
                  <a16:creationId xmlns:a16="http://schemas.microsoft.com/office/drawing/2014/main" xmlns="" id="{DA27D1F1-923F-4591-A07A-39E775B734F9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xmlns="" id="{0E895421-2372-4C7F-93D2-3B0353A6E7BD}"/>
                </a:ext>
              </a:extLst>
            </p:cNvPr>
            <p:cNvSpPr txBox="1"/>
            <p:nvPr/>
          </p:nvSpPr>
          <p:spPr>
            <a:xfrm rot="16200000">
              <a:off x="8091629" y="3220387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GamePlay</a:t>
              </a:r>
            </a:p>
          </p:txBody>
        </p:sp>
        <p:pic>
          <p:nvPicPr>
            <p:cNvPr id="204" name="Picture 203">
              <a:extLst>
                <a:ext uri="{FF2B5EF4-FFF2-40B4-BE49-F238E27FC236}">
                  <a16:creationId xmlns:a16="http://schemas.microsoft.com/office/drawing/2014/main" xmlns="" id="{1A9D6167-F7B8-4BFF-8BC5-2D13EF0CFF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05" name="Group 204">
            <a:extLst>
              <a:ext uri="{FF2B5EF4-FFF2-40B4-BE49-F238E27FC236}">
                <a16:creationId xmlns:a16="http://schemas.microsoft.com/office/drawing/2014/main" xmlns="" id="{76789F00-2688-429D-926C-15F83152FDBE}"/>
              </a:ext>
            </a:extLst>
          </p:cNvPr>
          <p:cNvGrpSpPr/>
          <p:nvPr/>
        </p:nvGrpSpPr>
        <p:grpSpPr>
          <a:xfrm>
            <a:off x="-8501871" y="5203"/>
            <a:ext cx="9927504" cy="6858000"/>
            <a:chOff x="-9337032" y="-1"/>
            <a:chExt cx="9927504" cy="6858000"/>
          </a:xfrm>
        </p:grpSpPr>
        <p:sp>
          <p:nvSpPr>
            <p:cNvPr id="206" name="Rectangle 205">
              <a:extLst>
                <a:ext uri="{FF2B5EF4-FFF2-40B4-BE49-F238E27FC236}">
                  <a16:creationId xmlns:a16="http://schemas.microsoft.com/office/drawing/2014/main" xmlns="" id="{FF862AB6-114D-4C6A-B849-5A11B3650265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7" name="Freeform: Shape 46">
              <a:extLst>
                <a:ext uri="{FF2B5EF4-FFF2-40B4-BE49-F238E27FC236}">
                  <a16:creationId xmlns:a16="http://schemas.microsoft.com/office/drawing/2014/main" xmlns="" id="{30105858-8A3E-4676-96A7-18C1A74E36F4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xmlns="" id="{8A634BD7-1512-45B6-AFE4-1EEA636625CB}"/>
                </a:ext>
              </a:extLst>
            </p:cNvPr>
            <p:cNvSpPr txBox="1"/>
            <p:nvPr/>
          </p:nvSpPr>
          <p:spPr>
            <a:xfrm rot="16200000">
              <a:off x="-738260" y="3281940"/>
              <a:ext cx="19920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Requirements</a:t>
              </a:r>
            </a:p>
          </p:txBody>
        </p:sp>
        <p:pic>
          <p:nvPicPr>
            <p:cNvPr id="209" name="Picture 208">
              <a:extLst>
                <a:ext uri="{FF2B5EF4-FFF2-40B4-BE49-F238E27FC236}">
                  <a16:creationId xmlns:a16="http://schemas.microsoft.com/office/drawing/2014/main" xmlns="" id="{F08704A4-CABE-4989-8BF7-C10A6BB40E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10" name="Group 209">
            <a:extLst>
              <a:ext uri="{FF2B5EF4-FFF2-40B4-BE49-F238E27FC236}">
                <a16:creationId xmlns:a16="http://schemas.microsoft.com/office/drawing/2014/main" xmlns="" id="{066ACF4C-6F8C-46FC-8362-2E05C90EEAFA}"/>
              </a:ext>
            </a:extLst>
          </p:cNvPr>
          <p:cNvGrpSpPr/>
          <p:nvPr/>
        </p:nvGrpSpPr>
        <p:grpSpPr>
          <a:xfrm>
            <a:off x="-11604442" y="26148"/>
            <a:ext cx="12842761" cy="6858000"/>
            <a:chOff x="-290920" y="0"/>
            <a:chExt cx="12842761" cy="6858000"/>
          </a:xfrm>
        </p:grpSpPr>
        <p:sp>
          <p:nvSpPr>
            <p:cNvPr id="211" name="Rectangle 210">
              <a:extLst>
                <a:ext uri="{FF2B5EF4-FFF2-40B4-BE49-F238E27FC236}">
                  <a16:creationId xmlns:a16="http://schemas.microsoft.com/office/drawing/2014/main" xmlns="" id="{4F373113-18F1-4443-9A8E-5EF06C1D2FEA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2" name="Freeform: Shape 51">
              <a:extLst>
                <a:ext uri="{FF2B5EF4-FFF2-40B4-BE49-F238E27FC236}">
                  <a16:creationId xmlns:a16="http://schemas.microsoft.com/office/drawing/2014/main" xmlns="" id="{8F99D053-FB83-41F1-B2CB-C10918BC99BC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xmlns="" id="{7F4373C1-3934-47C3-8F36-E2FB2615CA87}"/>
                </a:ext>
              </a:extLst>
            </p:cNvPr>
            <p:cNvSpPr txBox="1"/>
            <p:nvPr/>
          </p:nvSpPr>
          <p:spPr>
            <a:xfrm rot="16200000">
              <a:off x="11140300" y="3118078"/>
              <a:ext cx="199208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2DAnimation</a:t>
              </a:r>
            </a:p>
            <a:p>
              <a:pPr algn="ctr"/>
              <a:endParaRPr lang="en-US" sz="24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214" name="Picture 213">
              <a:extLst>
                <a:ext uri="{FF2B5EF4-FFF2-40B4-BE49-F238E27FC236}">
                  <a16:creationId xmlns:a16="http://schemas.microsoft.com/office/drawing/2014/main" xmlns="" id="{5A5E18E8-5A3E-4F1D-8254-6193AA55C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15" name="Group 214">
            <a:extLst>
              <a:ext uri="{FF2B5EF4-FFF2-40B4-BE49-F238E27FC236}">
                <a16:creationId xmlns:a16="http://schemas.microsoft.com/office/drawing/2014/main" xmlns="" id="{066ACF4C-6F8C-46FC-8362-2E05C90EEAFA}"/>
              </a:ext>
            </a:extLst>
          </p:cNvPr>
          <p:cNvGrpSpPr/>
          <p:nvPr/>
        </p:nvGrpSpPr>
        <p:grpSpPr>
          <a:xfrm>
            <a:off x="-12120952" y="5204"/>
            <a:ext cx="12482920" cy="6858000"/>
            <a:chOff x="-290920" y="0"/>
            <a:chExt cx="12482920" cy="6858000"/>
          </a:xfrm>
        </p:grpSpPr>
        <p:sp>
          <p:nvSpPr>
            <p:cNvPr id="216" name="Rectangle 215">
              <a:extLst>
                <a:ext uri="{FF2B5EF4-FFF2-40B4-BE49-F238E27FC236}">
                  <a16:creationId xmlns:a16="http://schemas.microsoft.com/office/drawing/2014/main" xmlns="" id="{4F373113-18F1-4443-9A8E-5EF06C1D2FEA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7" name="Freeform: Shape 51">
              <a:extLst>
                <a:ext uri="{FF2B5EF4-FFF2-40B4-BE49-F238E27FC236}">
                  <a16:creationId xmlns:a16="http://schemas.microsoft.com/office/drawing/2014/main" xmlns="" id="{8F99D053-FB83-41F1-B2CB-C10918BC99BC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TextBox 217">
              <a:extLst>
                <a:ext uri="{FF2B5EF4-FFF2-40B4-BE49-F238E27FC236}">
                  <a16:creationId xmlns:a16="http://schemas.microsoft.com/office/drawing/2014/main" xmlns="" id="{7F4373C1-3934-47C3-8F36-E2FB2615CA87}"/>
                </a:ext>
              </a:extLst>
            </p:cNvPr>
            <p:cNvSpPr txBox="1"/>
            <p:nvPr/>
          </p:nvSpPr>
          <p:spPr>
            <a:xfrm rot="16200000">
              <a:off x="10955188" y="3349991"/>
              <a:ext cx="19920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Objective Selection</a:t>
              </a:r>
            </a:p>
          </p:txBody>
        </p:sp>
        <p:pic>
          <p:nvPicPr>
            <p:cNvPr id="219" name="Picture 218">
              <a:extLst>
                <a:ext uri="{FF2B5EF4-FFF2-40B4-BE49-F238E27FC236}">
                  <a16:creationId xmlns:a16="http://schemas.microsoft.com/office/drawing/2014/main" xmlns="" id="{5A5E18E8-5A3E-4F1D-8254-6193AA55C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20" name="Group 219">
            <a:extLst>
              <a:ext uri="{FF2B5EF4-FFF2-40B4-BE49-F238E27FC236}">
                <a16:creationId xmlns:a16="http://schemas.microsoft.com/office/drawing/2014/main" xmlns="" id="{C8A16B82-6A3C-46F5-8D32-072FDF89864A}"/>
              </a:ext>
            </a:extLst>
          </p:cNvPr>
          <p:cNvGrpSpPr/>
          <p:nvPr/>
        </p:nvGrpSpPr>
        <p:grpSpPr>
          <a:xfrm>
            <a:off x="-12623370" y="26148"/>
            <a:ext cx="12482920" cy="6858000"/>
            <a:chOff x="-290920" y="0"/>
            <a:chExt cx="12482920" cy="6858000"/>
          </a:xfrm>
        </p:grpSpPr>
        <p:sp>
          <p:nvSpPr>
            <p:cNvPr id="221" name="Rectangle 220">
              <a:extLst>
                <a:ext uri="{FF2B5EF4-FFF2-40B4-BE49-F238E27FC236}">
                  <a16:creationId xmlns:a16="http://schemas.microsoft.com/office/drawing/2014/main" xmlns="" id="{2F391CEE-E392-4A9D-BD11-6954B994FB42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2" name="Freeform: Shape 20">
              <a:extLst>
                <a:ext uri="{FF2B5EF4-FFF2-40B4-BE49-F238E27FC236}">
                  <a16:creationId xmlns:a16="http://schemas.microsoft.com/office/drawing/2014/main" xmlns="" id="{7AC43ACA-5000-40E2-80D3-19833F9F1A3F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xmlns="" id="{BE022673-C77C-4E8F-AF41-8B283703E87E}"/>
                </a:ext>
              </a:extLst>
            </p:cNvPr>
            <p:cNvSpPr txBox="1"/>
            <p:nvPr/>
          </p:nvSpPr>
          <p:spPr>
            <a:xfrm rot="16200000">
              <a:off x="10956253" y="3323672"/>
              <a:ext cx="19920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Moving Wall</a:t>
              </a:r>
            </a:p>
          </p:txBody>
        </p:sp>
        <p:pic>
          <p:nvPicPr>
            <p:cNvPr id="224" name="Picture 223">
              <a:extLst>
                <a:ext uri="{FF2B5EF4-FFF2-40B4-BE49-F238E27FC236}">
                  <a16:creationId xmlns:a16="http://schemas.microsoft.com/office/drawing/2014/main" xmlns="" id="{E8AD023B-AE8D-405F-90E6-27B0D4707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25" name="Group 224">
            <a:extLst>
              <a:ext uri="{FF2B5EF4-FFF2-40B4-BE49-F238E27FC236}">
                <a16:creationId xmlns:a16="http://schemas.microsoft.com/office/drawing/2014/main" xmlns="" id="{69A27401-3327-4871-86AC-B461CA62C3AC}"/>
              </a:ext>
            </a:extLst>
          </p:cNvPr>
          <p:cNvGrpSpPr/>
          <p:nvPr/>
        </p:nvGrpSpPr>
        <p:grpSpPr>
          <a:xfrm>
            <a:off x="-12119354" y="26148"/>
            <a:ext cx="11447501" cy="6858000"/>
            <a:chOff x="213096" y="0"/>
            <a:chExt cx="11447501" cy="6858000"/>
          </a:xfrm>
        </p:grpSpPr>
        <p:sp>
          <p:nvSpPr>
            <p:cNvPr id="226" name="Rectangle 225">
              <a:extLst>
                <a:ext uri="{FF2B5EF4-FFF2-40B4-BE49-F238E27FC236}">
                  <a16:creationId xmlns:a16="http://schemas.microsoft.com/office/drawing/2014/main" xmlns="" id="{706C029B-A799-4206-A656-A006D8F83990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7" name="Freeform: Shape 25">
              <a:extLst>
                <a:ext uri="{FF2B5EF4-FFF2-40B4-BE49-F238E27FC236}">
                  <a16:creationId xmlns:a16="http://schemas.microsoft.com/office/drawing/2014/main" xmlns="" id="{63328131-EC42-4D6D-A247-91FD3D23E58C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8" name="TextBox 227">
              <a:extLst>
                <a:ext uri="{FF2B5EF4-FFF2-40B4-BE49-F238E27FC236}">
                  <a16:creationId xmlns:a16="http://schemas.microsoft.com/office/drawing/2014/main" xmlns="" id="{3A728384-87ED-4E87-8F78-97EB653FDC67}"/>
                </a:ext>
              </a:extLst>
            </p:cNvPr>
            <p:cNvSpPr txBox="1"/>
            <p:nvPr/>
          </p:nvSpPr>
          <p:spPr>
            <a:xfrm rot="16200000">
              <a:off x="10424551" y="3328028"/>
              <a:ext cx="19920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Collision Detection</a:t>
              </a:r>
            </a:p>
          </p:txBody>
        </p:sp>
        <p:pic>
          <p:nvPicPr>
            <p:cNvPr id="229" name="Picture 228">
              <a:extLst>
                <a:ext uri="{FF2B5EF4-FFF2-40B4-BE49-F238E27FC236}">
                  <a16:creationId xmlns:a16="http://schemas.microsoft.com/office/drawing/2014/main" xmlns="" id="{2B44F548-697F-412D-9B99-861C27246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30" name="Group 229">
            <a:extLst>
              <a:ext uri="{FF2B5EF4-FFF2-40B4-BE49-F238E27FC236}">
                <a16:creationId xmlns:a16="http://schemas.microsoft.com/office/drawing/2014/main" xmlns="" id="{066ACF4C-6F8C-46FC-8362-2E05C90EEAFA}"/>
              </a:ext>
            </a:extLst>
          </p:cNvPr>
          <p:cNvGrpSpPr/>
          <p:nvPr/>
        </p:nvGrpSpPr>
        <p:grpSpPr>
          <a:xfrm>
            <a:off x="-13666652" y="15675"/>
            <a:ext cx="12482920" cy="6858000"/>
            <a:chOff x="-290920" y="0"/>
            <a:chExt cx="12482920" cy="6858000"/>
          </a:xfrm>
        </p:grpSpPr>
        <p:sp>
          <p:nvSpPr>
            <p:cNvPr id="231" name="Rectangle 230">
              <a:extLst>
                <a:ext uri="{FF2B5EF4-FFF2-40B4-BE49-F238E27FC236}">
                  <a16:creationId xmlns:a16="http://schemas.microsoft.com/office/drawing/2014/main" xmlns="" id="{4F373113-18F1-4443-9A8E-5EF06C1D2FEA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2" name="Freeform: Shape 51">
              <a:extLst>
                <a:ext uri="{FF2B5EF4-FFF2-40B4-BE49-F238E27FC236}">
                  <a16:creationId xmlns:a16="http://schemas.microsoft.com/office/drawing/2014/main" xmlns="" id="{8F99D053-FB83-41F1-B2CB-C10918BC99BC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TextBox 232">
              <a:extLst>
                <a:ext uri="{FF2B5EF4-FFF2-40B4-BE49-F238E27FC236}">
                  <a16:creationId xmlns:a16="http://schemas.microsoft.com/office/drawing/2014/main" xmlns="" id="{7F4373C1-3934-47C3-8F36-E2FB2615CA87}"/>
                </a:ext>
              </a:extLst>
            </p:cNvPr>
            <p:cNvSpPr txBox="1"/>
            <p:nvPr/>
          </p:nvSpPr>
          <p:spPr>
            <a:xfrm rot="16200000">
              <a:off x="10872792" y="3317843"/>
              <a:ext cx="19920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Score Counting</a:t>
              </a:r>
            </a:p>
          </p:txBody>
        </p:sp>
        <p:pic>
          <p:nvPicPr>
            <p:cNvPr id="234" name="Picture 233">
              <a:extLst>
                <a:ext uri="{FF2B5EF4-FFF2-40B4-BE49-F238E27FC236}">
                  <a16:creationId xmlns:a16="http://schemas.microsoft.com/office/drawing/2014/main" xmlns="" id="{5A5E18E8-5A3E-4F1D-8254-6193AA55C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4" name="TextBox 3"/>
          <p:cNvSpPr txBox="1"/>
          <p:nvPr/>
        </p:nvSpPr>
        <p:spPr>
          <a:xfrm>
            <a:off x="2745752" y="2262422"/>
            <a:ext cx="68217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Flappy Bird is a Side-</a:t>
            </a:r>
            <a:r>
              <a:rPr lang="en-US" dirty="0" err="1" smtClean="0"/>
              <a:t>Scroller</a:t>
            </a:r>
            <a:r>
              <a:rPr lang="en-US" dirty="0" smtClean="0"/>
              <a:t> game where the player controls a bird,</a:t>
            </a:r>
          </a:p>
          <a:p>
            <a:r>
              <a:rPr lang="en-US" dirty="0" err="1" smtClean="0"/>
              <a:t>Attemting</a:t>
            </a:r>
            <a:r>
              <a:rPr lang="en-US" dirty="0" smtClean="0"/>
              <a:t> to fly between columns of green pipes without hitting them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743726" y="3191996"/>
            <a:ext cx="6450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It’s a simple game of infinite level type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727799" y="3622093"/>
            <a:ext cx="6075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It’s a challenging game for anyone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778894"/>
      </p:ext>
    </p:extLst>
  </p:cSld>
  <p:clrMapOvr>
    <a:masterClrMapping/>
  </p:clrMapOvr>
  <p:transition spd="med">
    <p:circl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Box 49">
            <a:extLst>
              <a:ext uri="{FF2B5EF4-FFF2-40B4-BE49-F238E27FC236}">
                <a16:creationId xmlns:a16="http://schemas.microsoft.com/office/drawing/2014/main" xmlns="" id="{9EB0FD16-689C-476C-8309-C7173C257513}"/>
              </a:ext>
            </a:extLst>
          </p:cNvPr>
          <p:cNvSpPr txBox="1"/>
          <p:nvPr/>
        </p:nvSpPr>
        <p:spPr>
          <a:xfrm>
            <a:off x="3987081" y="802714"/>
            <a:ext cx="7278915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800" dirty="0">
                <a:solidFill>
                  <a:srgbClr val="FF5969"/>
                </a:solidFill>
                <a:latin typeface="Tw Cen MT" panose="020B0602020104020603" pitchFamily="34" charset="0"/>
              </a:rPr>
              <a:t>WELCOME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xmlns="" id="{4F202974-31A3-4642-B671-F0DBBB7B4663}"/>
              </a:ext>
            </a:extLst>
          </p:cNvPr>
          <p:cNvSpPr txBox="1"/>
          <p:nvPr/>
        </p:nvSpPr>
        <p:spPr>
          <a:xfrm>
            <a:off x="3856454" y="2710929"/>
            <a:ext cx="7278915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100" dirty="0" smtClean="0">
                <a:solidFill>
                  <a:srgbClr val="52CBBE"/>
                </a:solidFill>
                <a:latin typeface="Tw Cen MT" panose="020B0602020104020603" pitchFamily="34" charset="0"/>
              </a:rPr>
              <a:t>To Our Project Presentation</a:t>
            </a:r>
            <a:endParaRPr lang="en-US" sz="4100" dirty="0">
              <a:solidFill>
                <a:srgbClr val="52CBBE"/>
              </a:solidFill>
              <a:latin typeface="Tw Cen MT" panose="020B0602020104020603" pitchFamily="34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xmlns="" id="{C8A16B82-6A3C-46F5-8D32-072FDF89864A}"/>
              </a:ext>
            </a:extLst>
          </p:cNvPr>
          <p:cNvGrpSpPr/>
          <p:nvPr/>
        </p:nvGrpSpPr>
        <p:grpSpPr>
          <a:xfrm>
            <a:off x="-9230333" y="0"/>
            <a:ext cx="12482920" cy="6858000"/>
            <a:chOff x="-290920" y="0"/>
            <a:chExt cx="12482920" cy="685800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xmlns="" id="{2F391CEE-E392-4A9D-BD11-6954B994FB42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xmlns="" id="{7AC43ACA-5000-40E2-80D3-19833F9F1A3F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xmlns="" id="{BE022673-C77C-4E8F-AF41-8B283703E87E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about</a:t>
              </a: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xmlns="" id="{E8AD023B-AE8D-405F-90E6-27B0D4707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xmlns="" id="{69A27401-3327-4871-86AC-B461CA62C3AC}"/>
              </a:ext>
            </a:extLst>
          </p:cNvPr>
          <p:cNvGrpSpPr/>
          <p:nvPr/>
        </p:nvGrpSpPr>
        <p:grpSpPr>
          <a:xfrm>
            <a:off x="-8798784" y="0"/>
            <a:ext cx="11447503" cy="6858000"/>
            <a:chOff x="213096" y="0"/>
            <a:chExt cx="11447503" cy="685800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xmlns="" id="{706C029B-A799-4206-A656-A006D8F83990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xmlns="" id="{63328131-EC42-4D6D-A247-91FD3D23E58C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xmlns="" id="{3A728384-87ED-4E87-8F78-97EB653FDC67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history</a:t>
              </a: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xmlns="" id="{2B44F548-697F-412D-9B99-861C27246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xmlns="" id="{C0099890-786A-4F87-960D-5DADE5168909}"/>
              </a:ext>
            </a:extLst>
          </p:cNvPr>
          <p:cNvGrpSpPr/>
          <p:nvPr/>
        </p:nvGrpSpPr>
        <p:grpSpPr>
          <a:xfrm>
            <a:off x="-7847639" y="0"/>
            <a:ext cx="9961092" cy="6858000"/>
            <a:chOff x="491575" y="0"/>
            <a:chExt cx="9961092" cy="685800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xmlns="" id="{CE9AAB1E-3A13-4745-A574-9EE6806378C9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xmlns="" id="{1BC0F905-3F71-4932-B130-39D508C4D117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xmlns="" id="{93EC5869-A976-4328-A864-2BB04E7E7BFC}"/>
                </a:ext>
              </a:extLst>
            </p:cNvPr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timeline</a:t>
              </a:r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xmlns="" id="{7C8E4AB7-ADC0-4FEE-AE7A-994F5DAD3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0E4F6447-6163-4D6A-A8D2-BD63B6CB3A42}"/>
              </a:ext>
            </a:extLst>
          </p:cNvPr>
          <p:cNvGrpSpPr/>
          <p:nvPr/>
        </p:nvGrpSpPr>
        <p:grpSpPr>
          <a:xfrm>
            <a:off x="-7985197" y="0"/>
            <a:ext cx="9574094" cy="6858000"/>
            <a:chOff x="491575" y="0"/>
            <a:chExt cx="9574094" cy="685800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xmlns="" id="{5CB8CB55-9DEC-4367-900E-7257FE1B874F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xmlns="" id="{9DBAEDD6-7153-4AFF-BDC7-5A225B4B5642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xmlns="" id="{12F9D37B-DE70-4087-8A7F-BBA0BAF5B6CF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teams</a:t>
              </a:r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xmlns="" id="{6FA13E8D-3FCC-4EC2-BD8C-6CE7CA0ECD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xmlns="" id="{71382190-201C-4BAE-91F3-296A26671C96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xmlns="" id="{3FD3EE0D-FD02-4885-9AC0-03F414A9888F}"/>
              </a:ext>
            </a:extLst>
          </p:cNvPr>
          <p:cNvGrpSpPr/>
          <p:nvPr/>
        </p:nvGrpSpPr>
        <p:grpSpPr>
          <a:xfrm>
            <a:off x="-7638543" y="-1"/>
            <a:ext cx="8692332" cy="6858000"/>
            <a:chOff x="718505" y="-1"/>
            <a:chExt cx="8692332" cy="6858000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xmlns="" id="{60A9D552-2EF0-4DB4-9DC6-F52F2FD55E3C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xmlns="" id="{DA27D1F1-923F-4591-A07A-39E775B734F9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xmlns="" id="{0E895421-2372-4C7F-93D2-3B0353A6E7BD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services</a:t>
              </a:r>
            </a:p>
          </p:txBody>
        </p: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xmlns="" id="{1A9D6167-F7B8-4BFF-8BC5-2D13EF0CFF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xmlns="" id="{76789F00-2688-429D-926C-15F83152FDBE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xmlns="" id="{FF862AB6-114D-4C6A-B849-5A11B3650265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xmlns="" id="{30105858-8A3E-4676-96A7-18C1A74E36F4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xmlns="" id="{8A634BD7-1512-45B6-AFE4-1EEA636625CB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follow</a:t>
              </a:r>
            </a:p>
          </p:txBody>
        </p: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xmlns="" id="{F08704A4-CABE-4989-8BF7-C10A6BB40E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2" name="TextBox 1"/>
          <p:cNvSpPr txBox="1"/>
          <p:nvPr/>
        </p:nvSpPr>
        <p:spPr>
          <a:xfrm>
            <a:off x="3987081" y="3593407"/>
            <a:ext cx="61395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accent1">
                    <a:lumMod val="50000"/>
                  </a:schemeClr>
                </a:solidFill>
                <a:latin typeface="Algerian" panose="04020705040A02060702" pitchFamily="82" charset="0"/>
              </a:rPr>
              <a:t>Flappy Bird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0390" y="3593407"/>
            <a:ext cx="1494979" cy="1215940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prst="convex"/>
          </a:sp3d>
        </p:spPr>
      </p:pic>
      <p:grpSp>
        <p:nvGrpSpPr>
          <p:cNvPr id="100" name="Group 99">
            <a:extLst>
              <a:ext uri="{FF2B5EF4-FFF2-40B4-BE49-F238E27FC236}">
                <a16:creationId xmlns:a16="http://schemas.microsoft.com/office/drawing/2014/main" xmlns="" id="{066ACF4C-6F8C-46FC-8362-2E05C90EEAFA}"/>
              </a:ext>
            </a:extLst>
          </p:cNvPr>
          <p:cNvGrpSpPr/>
          <p:nvPr/>
        </p:nvGrpSpPr>
        <p:grpSpPr>
          <a:xfrm>
            <a:off x="-12492093" y="0"/>
            <a:ext cx="12482920" cy="6858000"/>
            <a:chOff x="-290920" y="0"/>
            <a:chExt cx="12482920" cy="6858000"/>
          </a:xfrm>
        </p:grpSpPr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xmlns="" id="{4F373113-18F1-4443-9A8E-5EF06C1D2FEA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2" name="Freeform: Shape 51">
              <a:extLst>
                <a:ext uri="{FF2B5EF4-FFF2-40B4-BE49-F238E27FC236}">
                  <a16:creationId xmlns:a16="http://schemas.microsoft.com/office/drawing/2014/main" xmlns="" id="{8F99D053-FB83-41F1-B2CB-C10918BC99BC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xmlns="" id="{7F4373C1-3934-47C3-8F36-E2FB2615CA87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about</a:t>
              </a:r>
            </a:p>
          </p:txBody>
        </p:sp>
        <p:pic>
          <p:nvPicPr>
            <p:cNvPr id="104" name="Picture 103">
              <a:extLst>
                <a:ext uri="{FF2B5EF4-FFF2-40B4-BE49-F238E27FC236}">
                  <a16:creationId xmlns:a16="http://schemas.microsoft.com/office/drawing/2014/main" xmlns="" id="{5A5E18E8-5A3E-4F1D-8254-6193AA55C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xmlns="" id="{066ACF4C-6F8C-46FC-8362-2E05C90EEAFA}"/>
              </a:ext>
            </a:extLst>
          </p:cNvPr>
          <p:cNvGrpSpPr/>
          <p:nvPr/>
        </p:nvGrpSpPr>
        <p:grpSpPr>
          <a:xfrm>
            <a:off x="-12497653" y="20944"/>
            <a:ext cx="12482920" cy="6858000"/>
            <a:chOff x="-290920" y="0"/>
            <a:chExt cx="12482920" cy="6858000"/>
          </a:xfrm>
        </p:grpSpPr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xmlns="" id="{4F373113-18F1-4443-9A8E-5EF06C1D2FEA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2" name="Freeform: Shape 51">
              <a:extLst>
                <a:ext uri="{FF2B5EF4-FFF2-40B4-BE49-F238E27FC236}">
                  <a16:creationId xmlns:a16="http://schemas.microsoft.com/office/drawing/2014/main" xmlns="" id="{8F99D053-FB83-41F1-B2CB-C10918BC99BC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xmlns="" id="{7F4373C1-3934-47C3-8F36-E2FB2615CA87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about</a:t>
              </a:r>
            </a:p>
          </p:txBody>
        </p:sp>
        <p:pic>
          <p:nvPicPr>
            <p:cNvPr id="114" name="Picture 113">
              <a:extLst>
                <a:ext uri="{FF2B5EF4-FFF2-40B4-BE49-F238E27FC236}">
                  <a16:creationId xmlns:a16="http://schemas.microsoft.com/office/drawing/2014/main" xmlns="" id="{5A5E18E8-5A3E-4F1D-8254-6193AA55C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xmlns="" id="{066ACF4C-6F8C-46FC-8362-2E05C90EEAFA}"/>
              </a:ext>
            </a:extLst>
          </p:cNvPr>
          <p:cNvGrpSpPr/>
          <p:nvPr/>
        </p:nvGrpSpPr>
        <p:grpSpPr>
          <a:xfrm>
            <a:off x="-13014163" y="0"/>
            <a:ext cx="12482920" cy="6858000"/>
            <a:chOff x="-290920" y="0"/>
            <a:chExt cx="12482920" cy="6858000"/>
          </a:xfrm>
        </p:grpSpPr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xmlns="" id="{4F373113-18F1-4443-9A8E-5EF06C1D2FEA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7" name="Freeform: Shape 51">
              <a:extLst>
                <a:ext uri="{FF2B5EF4-FFF2-40B4-BE49-F238E27FC236}">
                  <a16:creationId xmlns:a16="http://schemas.microsoft.com/office/drawing/2014/main" xmlns="" id="{8F99D053-FB83-41F1-B2CB-C10918BC99BC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xmlns="" id="{7F4373C1-3934-47C3-8F36-E2FB2615CA87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about</a:t>
              </a:r>
            </a:p>
          </p:txBody>
        </p:sp>
        <p:pic>
          <p:nvPicPr>
            <p:cNvPr id="119" name="Picture 118">
              <a:extLst>
                <a:ext uri="{FF2B5EF4-FFF2-40B4-BE49-F238E27FC236}">
                  <a16:creationId xmlns:a16="http://schemas.microsoft.com/office/drawing/2014/main" xmlns="" id="{5A5E18E8-5A3E-4F1D-8254-6193AA55C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xmlns="" id="{C8A16B82-6A3C-46F5-8D32-072FDF89864A}"/>
              </a:ext>
            </a:extLst>
          </p:cNvPr>
          <p:cNvGrpSpPr/>
          <p:nvPr/>
        </p:nvGrpSpPr>
        <p:grpSpPr>
          <a:xfrm>
            <a:off x="-13516581" y="20944"/>
            <a:ext cx="12482920" cy="6858000"/>
            <a:chOff x="-290920" y="0"/>
            <a:chExt cx="12482920" cy="6858000"/>
          </a:xfrm>
        </p:grpSpPr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xmlns="" id="{2F391CEE-E392-4A9D-BD11-6954B994FB42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2" name="Freeform: Shape 20">
              <a:extLst>
                <a:ext uri="{FF2B5EF4-FFF2-40B4-BE49-F238E27FC236}">
                  <a16:creationId xmlns:a16="http://schemas.microsoft.com/office/drawing/2014/main" xmlns="" id="{7AC43ACA-5000-40E2-80D3-19833F9F1A3F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xmlns="" id="{BE022673-C77C-4E8F-AF41-8B283703E87E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about</a:t>
              </a:r>
            </a:p>
          </p:txBody>
        </p:sp>
        <p:pic>
          <p:nvPicPr>
            <p:cNvPr id="124" name="Picture 123">
              <a:extLst>
                <a:ext uri="{FF2B5EF4-FFF2-40B4-BE49-F238E27FC236}">
                  <a16:creationId xmlns:a16="http://schemas.microsoft.com/office/drawing/2014/main" xmlns="" id="{E8AD023B-AE8D-405F-90E6-27B0D4707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xmlns="" id="{69A27401-3327-4871-86AC-B461CA62C3AC}"/>
              </a:ext>
            </a:extLst>
          </p:cNvPr>
          <p:cNvGrpSpPr/>
          <p:nvPr/>
        </p:nvGrpSpPr>
        <p:grpSpPr>
          <a:xfrm>
            <a:off x="-13012565" y="20944"/>
            <a:ext cx="11447503" cy="6858000"/>
            <a:chOff x="213096" y="0"/>
            <a:chExt cx="11447503" cy="6858000"/>
          </a:xfrm>
        </p:grpSpPr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xmlns="" id="{706C029B-A799-4206-A656-A006D8F83990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7" name="Freeform: Shape 25">
              <a:extLst>
                <a:ext uri="{FF2B5EF4-FFF2-40B4-BE49-F238E27FC236}">
                  <a16:creationId xmlns:a16="http://schemas.microsoft.com/office/drawing/2014/main" xmlns="" id="{63328131-EC42-4D6D-A247-91FD3D23E58C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xmlns="" id="{3A728384-87ED-4E87-8F78-97EB653FDC67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history</a:t>
              </a:r>
            </a:p>
          </p:txBody>
        </p:sp>
        <p:pic>
          <p:nvPicPr>
            <p:cNvPr id="129" name="Picture 128">
              <a:extLst>
                <a:ext uri="{FF2B5EF4-FFF2-40B4-BE49-F238E27FC236}">
                  <a16:creationId xmlns:a16="http://schemas.microsoft.com/office/drawing/2014/main" xmlns="" id="{2B44F548-697F-412D-9B99-861C27246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xmlns="" id="{C8A16B82-6A3C-46F5-8D32-072FDF89864A}"/>
              </a:ext>
            </a:extLst>
          </p:cNvPr>
          <p:cNvGrpSpPr/>
          <p:nvPr/>
        </p:nvGrpSpPr>
        <p:grpSpPr>
          <a:xfrm>
            <a:off x="-8495839" y="5204"/>
            <a:ext cx="12482920" cy="6858000"/>
            <a:chOff x="-290920" y="0"/>
            <a:chExt cx="12482920" cy="6858000"/>
          </a:xfrm>
        </p:grpSpPr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xmlns="" id="{2F391CEE-E392-4A9D-BD11-6954B994FB42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2" name="Freeform: Shape 20">
              <a:extLst>
                <a:ext uri="{FF2B5EF4-FFF2-40B4-BE49-F238E27FC236}">
                  <a16:creationId xmlns:a16="http://schemas.microsoft.com/office/drawing/2014/main" xmlns="" id="{7AC43ACA-5000-40E2-80D3-19833F9F1A3F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xmlns="" id="{BE022673-C77C-4E8F-AF41-8B283703E87E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about</a:t>
              </a:r>
            </a:p>
          </p:txBody>
        </p:sp>
        <p:pic>
          <p:nvPicPr>
            <p:cNvPr id="134" name="Picture 133">
              <a:extLst>
                <a:ext uri="{FF2B5EF4-FFF2-40B4-BE49-F238E27FC236}">
                  <a16:creationId xmlns:a16="http://schemas.microsoft.com/office/drawing/2014/main" xmlns="" id="{E8AD023B-AE8D-405F-90E6-27B0D4707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xmlns="" id="{69A27401-3327-4871-86AC-B461CA62C3AC}"/>
              </a:ext>
            </a:extLst>
          </p:cNvPr>
          <p:cNvGrpSpPr/>
          <p:nvPr/>
        </p:nvGrpSpPr>
        <p:grpSpPr>
          <a:xfrm>
            <a:off x="-8064290" y="5204"/>
            <a:ext cx="11447503" cy="6858000"/>
            <a:chOff x="213096" y="0"/>
            <a:chExt cx="11447503" cy="6858000"/>
          </a:xfrm>
        </p:grpSpPr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xmlns="" id="{706C029B-A799-4206-A656-A006D8F83990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7" name="Freeform: Shape 25">
              <a:extLst>
                <a:ext uri="{FF2B5EF4-FFF2-40B4-BE49-F238E27FC236}">
                  <a16:creationId xmlns:a16="http://schemas.microsoft.com/office/drawing/2014/main" xmlns="" id="{63328131-EC42-4D6D-A247-91FD3D23E58C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xmlns="" id="{3A728384-87ED-4E87-8F78-97EB653FDC67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history</a:t>
              </a:r>
            </a:p>
          </p:txBody>
        </p:sp>
        <p:pic>
          <p:nvPicPr>
            <p:cNvPr id="139" name="Picture 138">
              <a:extLst>
                <a:ext uri="{FF2B5EF4-FFF2-40B4-BE49-F238E27FC236}">
                  <a16:creationId xmlns:a16="http://schemas.microsoft.com/office/drawing/2014/main" xmlns="" id="{2B44F548-697F-412D-9B99-861C27246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xmlns="" id="{C0099890-786A-4F87-960D-5DADE5168909}"/>
              </a:ext>
            </a:extLst>
          </p:cNvPr>
          <p:cNvGrpSpPr/>
          <p:nvPr/>
        </p:nvGrpSpPr>
        <p:grpSpPr>
          <a:xfrm>
            <a:off x="-7113145" y="5204"/>
            <a:ext cx="9961092" cy="6858000"/>
            <a:chOff x="491575" y="0"/>
            <a:chExt cx="9961092" cy="6858000"/>
          </a:xfrm>
        </p:grpSpPr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xmlns="" id="{CE9AAB1E-3A13-4745-A574-9EE6806378C9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Freeform: Shape 30">
              <a:extLst>
                <a:ext uri="{FF2B5EF4-FFF2-40B4-BE49-F238E27FC236}">
                  <a16:creationId xmlns:a16="http://schemas.microsoft.com/office/drawing/2014/main" xmlns="" id="{1BC0F905-3F71-4932-B130-39D508C4D117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xmlns="" id="{93EC5869-A976-4328-A864-2BB04E7E7BFC}"/>
                </a:ext>
              </a:extLst>
            </p:cNvPr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timeline</a:t>
              </a:r>
            </a:p>
          </p:txBody>
        </p:sp>
        <p:pic>
          <p:nvPicPr>
            <p:cNvPr id="144" name="Picture 143">
              <a:extLst>
                <a:ext uri="{FF2B5EF4-FFF2-40B4-BE49-F238E27FC236}">
                  <a16:creationId xmlns:a16="http://schemas.microsoft.com/office/drawing/2014/main" xmlns="" id="{7C8E4AB7-ADC0-4FEE-AE7A-994F5DAD3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xmlns="" id="{0E4F6447-6163-4D6A-A8D2-BD63B6CB3A42}"/>
              </a:ext>
            </a:extLst>
          </p:cNvPr>
          <p:cNvGrpSpPr/>
          <p:nvPr/>
        </p:nvGrpSpPr>
        <p:grpSpPr>
          <a:xfrm>
            <a:off x="-7250703" y="5204"/>
            <a:ext cx="9574094" cy="6858000"/>
            <a:chOff x="491575" y="0"/>
            <a:chExt cx="9574094" cy="6858000"/>
          </a:xfrm>
        </p:grpSpPr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xmlns="" id="{5CB8CB55-9DEC-4367-900E-7257FE1B874F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Freeform: Shape 35">
              <a:extLst>
                <a:ext uri="{FF2B5EF4-FFF2-40B4-BE49-F238E27FC236}">
                  <a16:creationId xmlns:a16="http://schemas.microsoft.com/office/drawing/2014/main" xmlns="" id="{9DBAEDD6-7153-4AFF-BDC7-5A225B4B5642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xmlns="" id="{12F9D37B-DE70-4087-8A7F-BBA0BAF5B6CF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teams</a:t>
              </a:r>
            </a:p>
          </p:txBody>
        </p:sp>
        <p:pic>
          <p:nvPicPr>
            <p:cNvPr id="149" name="Picture 148">
              <a:extLst>
                <a:ext uri="{FF2B5EF4-FFF2-40B4-BE49-F238E27FC236}">
                  <a16:creationId xmlns:a16="http://schemas.microsoft.com/office/drawing/2014/main" xmlns="" id="{6FA13E8D-3FCC-4EC2-BD8C-6CE7CA0ECD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xmlns="" id="{3FD3EE0D-FD02-4885-9AC0-03F414A9888F}"/>
              </a:ext>
            </a:extLst>
          </p:cNvPr>
          <p:cNvGrpSpPr/>
          <p:nvPr/>
        </p:nvGrpSpPr>
        <p:grpSpPr>
          <a:xfrm>
            <a:off x="-6904049" y="5203"/>
            <a:ext cx="8692332" cy="6858000"/>
            <a:chOff x="718505" y="-1"/>
            <a:chExt cx="8692332" cy="6858000"/>
          </a:xfrm>
        </p:grpSpPr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xmlns="" id="{60A9D552-2EF0-4DB4-9DC6-F52F2FD55E3C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Freeform: Shape 41">
              <a:extLst>
                <a:ext uri="{FF2B5EF4-FFF2-40B4-BE49-F238E27FC236}">
                  <a16:creationId xmlns:a16="http://schemas.microsoft.com/office/drawing/2014/main" xmlns="" id="{DA27D1F1-923F-4591-A07A-39E775B734F9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xmlns="" id="{0E895421-2372-4C7F-93D2-3B0353A6E7BD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services</a:t>
              </a:r>
            </a:p>
          </p:txBody>
        </p:sp>
        <p:pic>
          <p:nvPicPr>
            <p:cNvPr id="154" name="Picture 153">
              <a:extLst>
                <a:ext uri="{FF2B5EF4-FFF2-40B4-BE49-F238E27FC236}">
                  <a16:creationId xmlns:a16="http://schemas.microsoft.com/office/drawing/2014/main" xmlns="" id="{1A9D6167-F7B8-4BFF-8BC5-2D13EF0CFF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xmlns="" id="{76789F00-2688-429D-926C-15F83152FDBE}"/>
              </a:ext>
            </a:extLst>
          </p:cNvPr>
          <p:cNvGrpSpPr/>
          <p:nvPr/>
        </p:nvGrpSpPr>
        <p:grpSpPr>
          <a:xfrm>
            <a:off x="-8660588" y="5203"/>
            <a:ext cx="9927504" cy="6858000"/>
            <a:chOff x="-9337032" y="-1"/>
            <a:chExt cx="9927504" cy="6858000"/>
          </a:xfrm>
        </p:grpSpPr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xmlns="" id="{FF862AB6-114D-4C6A-B849-5A11B3650265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7" name="Freeform: Shape 46">
              <a:extLst>
                <a:ext uri="{FF2B5EF4-FFF2-40B4-BE49-F238E27FC236}">
                  <a16:creationId xmlns:a16="http://schemas.microsoft.com/office/drawing/2014/main" xmlns="" id="{30105858-8A3E-4676-96A7-18C1A74E36F4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xmlns="" id="{8A634BD7-1512-45B6-AFE4-1EEA636625CB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follow</a:t>
              </a:r>
            </a:p>
          </p:txBody>
        </p:sp>
        <p:pic>
          <p:nvPicPr>
            <p:cNvPr id="159" name="Picture 158">
              <a:extLst>
                <a:ext uri="{FF2B5EF4-FFF2-40B4-BE49-F238E27FC236}">
                  <a16:creationId xmlns:a16="http://schemas.microsoft.com/office/drawing/2014/main" xmlns="" id="{F08704A4-CABE-4989-8BF7-C10A6BB40E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60" name="Group 159">
            <a:extLst>
              <a:ext uri="{FF2B5EF4-FFF2-40B4-BE49-F238E27FC236}">
                <a16:creationId xmlns:a16="http://schemas.microsoft.com/office/drawing/2014/main" xmlns="" id="{066ACF4C-6F8C-46FC-8362-2E05C90EEAFA}"/>
              </a:ext>
            </a:extLst>
          </p:cNvPr>
          <p:cNvGrpSpPr/>
          <p:nvPr/>
        </p:nvGrpSpPr>
        <p:grpSpPr>
          <a:xfrm>
            <a:off x="-11763159" y="26148"/>
            <a:ext cx="12482920" cy="6858000"/>
            <a:chOff x="-290920" y="0"/>
            <a:chExt cx="12482920" cy="6858000"/>
          </a:xfrm>
        </p:grpSpPr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xmlns="" id="{4F373113-18F1-4443-9A8E-5EF06C1D2FEA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2" name="Freeform: Shape 51">
              <a:extLst>
                <a:ext uri="{FF2B5EF4-FFF2-40B4-BE49-F238E27FC236}">
                  <a16:creationId xmlns:a16="http://schemas.microsoft.com/office/drawing/2014/main" xmlns="" id="{8F99D053-FB83-41F1-B2CB-C10918BC99BC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xmlns="" id="{7F4373C1-3934-47C3-8F36-E2FB2615CA87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about</a:t>
              </a:r>
            </a:p>
          </p:txBody>
        </p:sp>
        <p:pic>
          <p:nvPicPr>
            <p:cNvPr id="164" name="Picture 163">
              <a:extLst>
                <a:ext uri="{FF2B5EF4-FFF2-40B4-BE49-F238E27FC236}">
                  <a16:creationId xmlns:a16="http://schemas.microsoft.com/office/drawing/2014/main" xmlns="" id="{5A5E18E8-5A3E-4F1D-8254-6193AA55C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65" name="Group 164">
            <a:extLst>
              <a:ext uri="{FF2B5EF4-FFF2-40B4-BE49-F238E27FC236}">
                <a16:creationId xmlns:a16="http://schemas.microsoft.com/office/drawing/2014/main" xmlns="" id="{066ACF4C-6F8C-46FC-8362-2E05C90EEAFA}"/>
              </a:ext>
            </a:extLst>
          </p:cNvPr>
          <p:cNvGrpSpPr/>
          <p:nvPr/>
        </p:nvGrpSpPr>
        <p:grpSpPr>
          <a:xfrm>
            <a:off x="-12279669" y="5204"/>
            <a:ext cx="12482920" cy="6858000"/>
            <a:chOff x="-290920" y="0"/>
            <a:chExt cx="12482920" cy="6858000"/>
          </a:xfrm>
        </p:grpSpPr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xmlns="" id="{4F373113-18F1-4443-9A8E-5EF06C1D2FEA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7" name="Freeform: Shape 51">
              <a:extLst>
                <a:ext uri="{FF2B5EF4-FFF2-40B4-BE49-F238E27FC236}">
                  <a16:creationId xmlns:a16="http://schemas.microsoft.com/office/drawing/2014/main" xmlns="" id="{8F99D053-FB83-41F1-B2CB-C10918BC99BC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xmlns="" id="{7F4373C1-3934-47C3-8F36-E2FB2615CA87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about</a:t>
              </a:r>
            </a:p>
          </p:txBody>
        </p:sp>
        <p:pic>
          <p:nvPicPr>
            <p:cNvPr id="169" name="Picture 168">
              <a:extLst>
                <a:ext uri="{FF2B5EF4-FFF2-40B4-BE49-F238E27FC236}">
                  <a16:creationId xmlns:a16="http://schemas.microsoft.com/office/drawing/2014/main" xmlns="" id="{5A5E18E8-5A3E-4F1D-8254-6193AA55C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70" name="Group 169">
            <a:extLst>
              <a:ext uri="{FF2B5EF4-FFF2-40B4-BE49-F238E27FC236}">
                <a16:creationId xmlns:a16="http://schemas.microsoft.com/office/drawing/2014/main" xmlns="" id="{C8A16B82-6A3C-46F5-8D32-072FDF89864A}"/>
              </a:ext>
            </a:extLst>
          </p:cNvPr>
          <p:cNvGrpSpPr/>
          <p:nvPr/>
        </p:nvGrpSpPr>
        <p:grpSpPr>
          <a:xfrm>
            <a:off x="-12782087" y="26148"/>
            <a:ext cx="12482920" cy="6858000"/>
            <a:chOff x="-290920" y="0"/>
            <a:chExt cx="12482920" cy="6858000"/>
          </a:xfrm>
        </p:grpSpPr>
        <p:sp>
          <p:nvSpPr>
            <p:cNvPr id="171" name="Rectangle 170">
              <a:extLst>
                <a:ext uri="{FF2B5EF4-FFF2-40B4-BE49-F238E27FC236}">
                  <a16:creationId xmlns:a16="http://schemas.microsoft.com/office/drawing/2014/main" xmlns="" id="{2F391CEE-E392-4A9D-BD11-6954B994FB42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2" name="Freeform: Shape 20">
              <a:extLst>
                <a:ext uri="{FF2B5EF4-FFF2-40B4-BE49-F238E27FC236}">
                  <a16:creationId xmlns:a16="http://schemas.microsoft.com/office/drawing/2014/main" xmlns="" id="{7AC43ACA-5000-40E2-80D3-19833F9F1A3F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xmlns="" id="{BE022673-C77C-4E8F-AF41-8B283703E87E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about</a:t>
              </a:r>
            </a:p>
          </p:txBody>
        </p:sp>
        <p:pic>
          <p:nvPicPr>
            <p:cNvPr id="174" name="Picture 173">
              <a:extLst>
                <a:ext uri="{FF2B5EF4-FFF2-40B4-BE49-F238E27FC236}">
                  <a16:creationId xmlns:a16="http://schemas.microsoft.com/office/drawing/2014/main" xmlns="" id="{E8AD023B-AE8D-405F-90E6-27B0D4707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75" name="Group 174">
            <a:extLst>
              <a:ext uri="{FF2B5EF4-FFF2-40B4-BE49-F238E27FC236}">
                <a16:creationId xmlns:a16="http://schemas.microsoft.com/office/drawing/2014/main" xmlns="" id="{69A27401-3327-4871-86AC-B461CA62C3AC}"/>
              </a:ext>
            </a:extLst>
          </p:cNvPr>
          <p:cNvGrpSpPr/>
          <p:nvPr/>
        </p:nvGrpSpPr>
        <p:grpSpPr>
          <a:xfrm>
            <a:off x="-12278071" y="26148"/>
            <a:ext cx="11447503" cy="6858000"/>
            <a:chOff x="213096" y="0"/>
            <a:chExt cx="11447503" cy="6858000"/>
          </a:xfrm>
        </p:grpSpPr>
        <p:sp>
          <p:nvSpPr>
            <p:cNvPr id="176" name="Rectangle 175">
              <a:extLst>
                <a:ext uri="{FF2B5EF4-FFF2-40B4-BE49-F238E27FC236}">
                  <a16:creationId xmlns:a16="http://schemas.microsoft.com/office/drawing/2014/main" xmlns="" id="{706C029B-A799-4206-A656-A006D8F83990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7" name="Freeform: Shape 25">
              <a:extLst>
                <a:ext uri="{FF2B5EF4-FFF2-40B4-BE49-F238E27FC236}">
                  <a16:creationId xmlns:a16="http://schemas.microsoft.com/office/drawing/2014/main" xmlns="" id="{63328131-EC42-4D6D-A247-91FD3D23E58C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xmlns="" id="{3A728384-87ED-4E87-8F78-97EB653FDC67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history</a:t>
              </a:r>
            </a:p>
          </p:txBody>
        </p:sp>
        <p:pic>
          <p:nvPicPr>
            <p:cNvPr id="179" name="Picture 178">
              <a:extLst>
                <a:ext uri="{FF2B5EF4-FFF2-40B4-BE49-F238E27FC236}">
                  <a16:creationId xmlns:a16="http://schemas.microsoft.com/office/drawing/2014/main" xmlns="" id="{2B44F548-697F-412D-9B99-861C27246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80" name="Group 179">
            <a:extLst>
              <a:ext uri="{FF2B5EF4-FFF2-40B4-BE49-F238E27FC236}">
                <a16:creationId xmlns:a16="http://schemas.microsoft.com/office/drawing/2014/main" xmlns="" id="{C8A16B82-6A3C-46F5-8D32-072FDF89864A}"/>
              </a:ext>
            </a:extLst>
          </p:cNvPr>
          <p:cNvGrpSpPr/>
          <p:nvPr/>
        </p:nvGrpSpPr>
        <p:grpSpPr>
          <a:xfrm>
            <a:off x="-276147" y="15675"/>
            <a:ext cx="12482920" cy="6858000"/>
            <a:chOff x="-290920" y="0"/>
            <a:chExt cx="12482920" cy="6858000"/>
          </a:xfrm>
        </p:grpSpPr>
        <p:sp>
          <p:nvSpPr>
            <p:cNvPr id="181" name="Rectangle 180">
              <a:extLst>
                <a:ext uri="{FF2B5EF4-FFF2-40B4-BE49-F238E27FC236}">
                  <a16:creationId xmlns:a16="http://schemas.microsoft.com/office/drawing/2014/main" xmlns="" id="{2F391CEE-E392-4A9D-BD11-6954B994FB42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2" name="Freeform: Shape 20">
              <a:extLst>
                <a:ext uri="{FF2B5EF4-FFF2-40B4-BE49-F238E27FC236}">
                  <a16:creationId xmlns:a16="http://schemas.microsoft.com/office/drawing/2014/main" xmlns="" id="{7AC43ACA-5000-40E2-80D3-19833F9F1A3F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xmlns="" id="{BE022673-C77C-4E8F-AF41-8B283703E87E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G" sz="3600" b="1" dirty="0">
                  <a:solidFill>
                    <a:schemeClr val="bg1"/>
                  </a:solidFill>
                </a:rPr>
                <a:t> Mentor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184" name="Picture 183">
              <a:extLst>
                <a:ext uri="{FF2B5EF4-FFF2-40B4-BE49-F238E27FC236}">
                  <a16:creationId xmlns:a16="http://schemas.microsoft.com/office/drawing/2014/main" xmlns="" id="{E8AD023B-AE8D-405F-90E6-27B0D4707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85" name="Group 184">
            <a:extLst>
              <a:ext uri="{FF2B5EF4-FFF2-40B4-BE49-F238E27FC236}">
                <a16:creationId xmlns:a16="http://schemas.microsoft.com/office/drawing/2014/main" xmlns="" id="{69A27401-3327-4871-86AC-B461CA62C3AC}"/>
              </a:ext>
            </a:extLst>
          </p:cNvPr>
          <p:cNvGrpSpPr/>
          <p:nvPr/>
        </p:nvGrpSpPr>
        <p:grpSpPr>
          <a:xfrm>
            <a:off x="247390" y="-7839"/>
            <a:ext cx="11447503" cy="6858000"/>
            <a:chOff x="213096" y="0"/>
            <a:chExt cx="11447503" cy="6858000"/>
          </a:xfrm>
        </p:grpSpPr>
        <p:sp>
          <p:nvSpPr>
            <p:cNvPr id="186" name="Rectangle 185">
              <a:extLst>
                <a:ext uri="{FF2B5EF4-FFF2-40B4-BE49-F238E27FC236}">
                  <a16:creationId xmlns:a16="http://schemas.microsoft.com/office/drawing/2014/main" xmlns="" id="{706C029B-A799-4206-A656-A006D8F83990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7" name="Freeform: Shape 25">
              <a:extLst>
                <a:ext uri="{FF2B5EF4-FFF2-40B4-BE49-F238E27FC236}">
                  <a16:creationId xmlns:a16="http://schemas.microsoft.com/office/drawing/2014/main" xmlns="" id="{63328131-EC42-4D6D-A247-91FD3D23E58C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8" name="TextBox 187">
              <a:extLst>
                <a:ext uri="{FF2B5EF4-FFF2-40B4-BE49-F238E27FC236}">
                  <a16:creationId xmlns:a16="http://schemas.microsoft.com/office/drawing/2014/main" xmlns="" id="{3A728384-87ED-4E87-8F78-97EB653FDC67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Teams</a:t>
              </a:r>
            </a:p>
          </p:txBody>
        </p:sp>
        <p:pic>
          <p:nvPicPr>
            <p:cNvPr id="189" name="Picture 188">
              <a:extLst>
                <a:ext uri="{FF2B5EF4-FFF2-40B4-BE49-F238E27FC236}">
                  <a16:creationId xmlns:a16="http://schemas.microsoft.com/office/drawing/2014/main" xmlns="" id="{2B44F548-697F-412D-9B99-861C27246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90" name="Group 189">
            <a:extLst>
              <a:ext uri="{FF2B5EF4-FFF2-40B4-BE49-F238E27FC236}">
                <a16:creationId xmlns:a16="http://schemas.microsoft.com/office/drawing/2014/main" xmlns="" id="{C0099890-786A-4F87-960D-5DADE5168909}"/>
              </a:ext>
            </a:extLst>
          </p:cNvPr>
          <p:cNvGrpSpPr/>
          <p:nvPr/>
        </p:nvGrpSpPr>
        <p:grpSpPr>
          <a:xfrm>
            <a:off x="1197808" y="-31353"/>
            <a:ext cx="9961092" cy="6858000"/>
            <a:chOff x="491575" y="0"/>
            <a:chExt cx="9961092" cy="6858000"/>
          </a:xfrm>
        </p:grpSpPr>
        <p:sp>
          <p:nvSpPr>
            <p:cNvPr id="191" name="Rectangle 190">
              <a:extLst>
                <a:ext uri="{FF2B5EF4-FFF2-40B4-BE49-F238E27FC236}">
                  <a16:creationId xmlns:a16="http://schemas.microsoft.com/office/drawing/2014/main" xmlns="" id="{CE9AAB1E-3A13-4745-A574-9EE6806378C9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Freeform: Shape 30">
              <a:extLst>
                <a:ext uri="{FF2B5EF4-FFF2-40B4-BE49-F238E27FC236}">
                  <a16:creationId xmlns:a16="http://schemas.microsoft.com/office/drawing/2014/main" xmlns="" id="{1BC0F905-3F71-4932-B130-39D508C4D117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3" name="TextBox 192">
              <a:extLst>
                <a:ext uri="{FF2B5EF4-FFF2-40B4-BE49-F238E27FC236}">
                  <a16:creationId xmlns:a16="http://schemas.microsoft.com/office/drawing/2014/main" xmlns="" id="{93EC5869-A976-4328-A864-2BB04E7E7BFC}"/>
                </a:ext>
              </a:extLst>
            </p:cNvPr>
            <p:cNvSpPr txBox="1"/>
            <p:nvPr/>
          </p:nvSpPr>
          <p:spPr>
            <a:xfrm rot="16200000">
              <a:off x="9117129" y="3251166"/>
              <a:ext cx="19920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G" sz="2800" b="1" dirty="0">
                  <a:solidFill>
                    <a:schemeClr val="bg1">
                      <a:lumMod val="95000"/>
                    </a:schemeClr>
                  </a:solidFill>
                </a:rPr>
                <a:t>CONTENTS</a:t>
              </a:r>
              <a:endParaRPr lang="en-US" sz="2800" b="1" dirty="0">
                <a:solidFill>
                  <a:schemeClr val="bg1">
                    <a:lumMod val="95000"/>
                  </a:schemeClr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194" name="Picture 193">
              <a:extLst>
                <a:ext uri="{FF2B5EF4-FFF2-40B4-BE49-F238E27FC236}">
                  <a16:creationId xmlns:a16="http://schemas.microsoft.com/office/drawing/2014/main" xmlns="" id="{7C8E4AB7-ADC0-4FEE-AE7A-994F5DAD3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95" name="Group 194">
            <a:extLst>
              <a:ext uri="{FF2B5EF4-FFF2-40B4-BE49-F238E27FC236}">
                <a16:creationId xmlns:a16="http://schemas.microsoft.com/office/drawing/2014/main" xmlns="" id="{0E4F6447-6163-4D6A-A8D2-BD63B6CB3A42}"/>
              </a:ext>
            </a:extLst>
          </p:cNvPr>
          <p:cNvGrpSpPr/>
          <p:nvPr/>
        </p:nvGrpSpPr>
        <p:grpSpPr>
          <a:xfrm>
            <a:off x="1046007" y="1216"/>
            <a:ext cx="9574094" cy="6858000"/>
            <a:chOff x="491575" y="0"/>
            <a:chExt cx="9574094" cy="6858000"/>
          </a:xfrm>
        </p:grpSpPr>
        <p:sp>
          <p:nvSpPr>
            <p:cNvPr id="196" name="Rectangle 195">
              <a:extLst>
                <a:ext uri="{FF2B5EF4-FFF2-40B4-BE49-F238E27FC236}">
                  <a16:creationId xmlns:a16="http://schemas.microsoft.com/office/drawing/2014/main" xmlns="" id="{5CB8CB55-9DEC-4367-900E-7257FE1B874F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Freeform: Shape 35">
              <a:extLst>
                <a:ext uri="{FF2B5EF4-FFF2-40B4-BE49-F238E27FC236}">
                  <a16:creationId xmlns:a16="http://schemas.microsoft.com/office/drawing/2014/main" xmlns="" id="{9DBAEDD6-7153-4AFF-BDC7-5A225B4B5642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xmlns="" id="{12F9D37B-DE70-4087-8A7F-BBA0BAF5B6CF}"/>
                </a:ext>
              </a:extLst>
            </p:cNvPr>
            <p:cNvSpPr txBox="1"/>
            <p:nvPr/>
          </p:nvSpPr>
          <p:spPr>
            <a:xfrm rot="16200000">
              <a:off x="8746453" y="3251165"/>
              <a:ext cx="19920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Introduction</a:t>
              </a:r>
            </a:p>
          </p:txBody>
        </p:sp>
        <p:pic>
          <p:nvPicPr>
            <p:cNvPr id="199" name="Picture 198">
              <a:extLst>
                <a:ext uri="{FF2B5EF4-FFF2-40B4-BE49-F238E27FC236}">
                  <a16:creationId xmlns:a16="http://schemas.microsoft.com/office/drawing/2014/main" xmlns="" id="{6FA13E8D-3FCC-4EC2-BD8C-6CE7CA0ECD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00" name="Group 199">
            <a:extLst>
              <a:ext uri="{FF2B5EF4-FFF2-40B4-BE49-F238E27FC236}">
                <a16:creationId xmlns:a16="http://schemas.microsoft.com/office/drawing/2014/main" xmlns="" id="{3FD3EE0D-FD02-4885-9AC0-03F414A9888F}"/>
              </a:ext>
            </a:extLst>
          </p:cNvPr>
          <p:cNvGrpSpPr/>
          <p:nvPr/>
        </p:nvGrpSpPr>
        <p:grpSpPr>
          <a:xfrm>
            <a:off x="1406905" y="-16894"/>
            <a:ext cx="8692331" cy="6858000"/>
            <a:chOff x="718505" y="-1"/>
            <a:chExt cx="8692331" cy="6858000"/>
          </a:xfrm>
        </p:grpSpPr>
        <p:sp>
          <p:nvSpPr>
            <p:cNvPr id="201" name="Rectangle 200">
              <a:extLst>
                <a:ext uri="{FF2B5EF4-FFF2-40B4-BE49-F238E27FC236}">
                  <a16:creationId xmlns:a16="http://schemas.microsoft.com/office/drawing/2014/main" xmlns="" id="{60A9D552-2EF0-4DB4-9DC6-F52F2FD55E3C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Freeform: Shape 41">
              <a:extLst>
                <a:ext uri="{FF2B5EF4-FFF2-40B4-BE49-F238E27FC236}">
                  <a16:creationId xmlns:a16="http://schemas.microsoft.com/office/drawing/2014/main" xmlns="" id="{DA27D1F1-923F-4591-A07A-39E775B734F9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xmlns="" id="{0E895421-2372-4C7F-93D2-3B0353A6E7BD}"/>
                </a:ext>
              </a:extLst>
            </p:cNvPr>
            <p:cNvSpPr txBox="1"/>
            <p:nvPr/>
          </p:nvSpPr>
          <p:spPr>
            <a:xfrm rot="16200000">
              <a:off x="8091629" y="3220387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 smtClean="0">
                  <a:solidFill>
                    <a:srgbClr val="F0EEF0"/>
                  </a:solidFill>
                  <a:latin typeface="Tw Cen MT" panose="020B0602020104020603" pitchFamily="34" charset="0"/>
                </a:rPr>
                <a:t>GamePlay</a:t>
              </a:r>
              <a:endParaRPr lang="en-US" sz="32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204" name="Picture 203">
              <a:extLst>
                <a:ext uri="{FF2B5EF4-FFF2-40B4-BE49-F238E27FC236}">
                  <a16:creationId xmlns:a16="http://schemas.microsoft.com/office/drawing/2014/main" xmlns="" id="{1A9D6167-F7B8-4BFF-8BC5-2D13EF0CFF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05" name="Group 204">
            <a:extLst>
              <a:ext uri="{FF2B5EF4-FFF2-40B4-BE49-F238E27FC236}">
                <a16:creationId xmlns:a16="http://schemas.microsoft.com/office/drawing/2014/main" xmlns="" id="{76789F00-2688-429D-926C-15F83152FDBE}"/>
              </a:ext>
            </a:extLst>
          </p:cNvPr>
          <p:cNvGrpSpPr/>
          <p:nvPr/>
        </p:nvGrpSpPr>
        <p:grpSpPr>
          <a:xfrm>
            <a:off x="-8501871" y="5203"/>
            <a:ext cx="9927504" cy="6858000"/>
            <a:chOff x="-9337032" y="-1"/>
            <a:chExt cx="9927504" cy="6858000"/>
          </a:xfrm>
        </p:grpSpPr>
        <p:sp>
          <p:nvSpPr>
            <p:cNvPr id="206" name="Rectangle 205">
              <a:extLst>
                <a:ext uri="{FF2B5EF4-FFF2-40B4-BE49-F238E27FC236}">
                  <a16:creationId xmlns:a16="http://schemas.microsoft.com/office/drawing/2014/main" xmlns="" id="{FF862AB6-114D-4C6A-B849-5A11B3650265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7" name="Freeform: Shape 46">
              <a:extLst>
                <a:ext uri="{FF2B5EF4-FFF2-40B4-BE49-F238E27FC236}">
                  <a16:creationId xmlns:a16="http://schemas.microsoft.com/office/drawing/2014/main" xmlns="" id="{30105858-8A3E-4676-96A7-18C1A74E36F4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xmlns="" id="{8A634BD7-1512-45B6-AFE4-1EEA636625CB}"/>
                </a:ext>
              </a:extLst>
            </p:cNvPr>
            <p:cNvSpPr txBox="1"/>
            <p:nvPr/>
          </p:nvSpPr>
          <p:spPr>
            <a:xfrm rot="16200000">
              <a:off x="-738260" y="3281940"/>
              <a:ext cx="19920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Requirements</a:t>
              </a:r>
            </a:p>
          </p:txBody>
        </p:sp>
        <p:pic>
          <p:nvPicPr>
            <p:cNvPr id="209" name="Picture 208">
              <a:extLst>
                <a:ext uri="{FF2B5EF4-FFF2-40B4-BE49-F238E27FC236}">
                  <a16:creationId xmlns:a16="http://schemas.microsoft.com/office/drawing/2014/main" xmlns="" id="{F08704A4-CABE-4989-8BF7-C10A6BB40E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10" name="Group 209">
            <a:extLst>
              <a:ext uri="{FF2B5EF4-FFF2-40B4-BE49-F238E27FC236}">
                <a16:creationId xmlns:a16="http://schemas.microsoft.com/office/drawing/2014/main" xmlns="" id="{066ACF4C-6F8C-46FC-8362-2E05C90EEAFA}"/>
              </a:ext>
            </a:extLst>
          </p:cNvPr>
          <p:cNvGrpSpPr/>
          <p:nvPr/>
        </p:nvGrpSpPr>
        <p:grpSpPr>
          <a:xfrm>
            <a:off x="-11604442" y="26148"/>
            <a:ext cx="12808194" cy="6858000"/>
            <a:chOff x="-290920" y="0"/>
            <a:chExt cx="12808194" cy="6858000"/>
          </a:xfrm>
        </p:grpSpPr>
        <p:sp>
          <p:nvSpPr>
            <p:cNvPr id="211" name="Rectangle 210">
              <a:extLst>
                <a:ext uri="{FF2B5EF4-FFF2-40B4-BE49-F238E27FC236}">
                  <a16:creationId xmlns:a16="http://schemas.microsoft.com/office/drawing/2014/main" xmlns="" id="{4F373113-18F1-4443-9A8E-5EF06C1D2FEA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2" name="Freeform: Shape 51">
              <a:extLst>
                <a:ext uri="{FF2B5EF4-FFF2-40B4-BE49-F238E27FC236}">
                  <a16:creationId xmlns:a16="http://schemas.microsoft.com/office/drawing/2014/main" xmlns="" id="{8F99D053-FB83-41F1-B2CB-C10918BC99BC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xmlns="" id="{7F4373C1-3934-47C3-8F36-E2FB2615CA87}"/>
                </a:ext>
              </a:extLst>
            </p:cNvPr>
            <p:cNvSpPr txBox="1"/>
            <p:nvPr/>
          </p:nvSpPr>
          <p:spPr>
            <a:xfrm rot="16200000">
              <a:off x="11105733" y="3185678"/>
              <a:ext cx="199208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2DAnimation</a:t>
              </a:r>
            </a:p>
            <a:p>
              <a:pPr algn="ctr"/>
              <a:endParaRPr lang="en-US" sz="24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214" name="Picture 213">
              <a:extLst>
                <a:ext uri="{FF2B5EF4-FFF2-40B4-BE49-F238E27FC236}">
                  <a16:creationId xmlns:a16="http://schemas.microsoft.com/office/drawing/2014/main" xmlns="" id="{5A5E18E8-5A3E-4F1D-8254-6193AA55C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15" name="Group 214">
            <a:extLst>
              <a:ext uri="{FF2B5EF4-FFF2-40B4-BE49-F238E27FC236}">
                <a16:creationId xmlns:a16="http://schemas.microsoft.com/office/drawing/2014/main" xmlns="" id="{066ACF4C-6F8C-46FC-8362-2E05C90EEAFA}"/>
              </a:ext>
            </a:extLst>
          </p:cNvPr>
          <p:cNvGrpSpPr/>
          <p:nvPr/>
        </p:nvGrpSpPr>
        <p:grpSpPr>
          <a:xfrm>
            <a:off x="-12120952" y="5204"/>
            <a:ext cx="12482920" cy="6858000"/>
            <a:chOff x="-290920" y="0"/>
            <a:chExt cx="12482920" cy="6858000"/>
          </a:xfrm>
        </p:grpSpPr>
        <p:sp>
          <p:nvSpPr>
            <p:cNvPr id="216" name="Rectangle 215">
              <a:extLst>
                <a:ext uri="{FF2B5EF4-FFF2-40B4-BE49-F238E27FC236}">
                  <a16:creationId xmlns:a16="http://schemas.microsoft.com/office/drawing/2014/main" xmlns="" id="{4F373113-18F1-4443-9A8E-5EF06C1D2FEA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7" name="Freeform: Shape 51">
              <a:extLst>
                <a:ext uri="{FF2B5EF4-FFF2-40B4-BE49-F238E27FC236}">
                  <a16:creationId xmlns:a16="http://schemas.microsoft.com/office/drawing/2014/main" xmlns="" id="{8F99D053-FB83-41F1-B2CB-C10918BC99BC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TextBox 217">
              <a:extLst>
                <a:ext uri="{FF2B5EF4-FFF2-40B4-BE49-F238E27FC236}">
                  <a16:creationId xmlns:a16="http://schemas.microsoft.com/office/drawing/2014/main" xmlns="" id="{7F4373C1-3934-47C3-8F36-E2FB2615CA87}"/>
                </a:ext>
              </a:extLst>
            </p:cNvPr>
            <p:cNvSpPr txBox="1"/>
            <p:nvPr/>
          </p:nvSpPr>
          <p:spPr>
            <a:xfrm rot="16200000">
              <a:off x="10956656" y="3415758"/>
              <a:ext cx="19920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Objective Selection</a:t>
              </a:r>
            </a:p>
          </p:txBody>
        </p:sp>
        <p:pic>
          <p:nvPicPr>
            <p:cNvPr id="219" name="Picture 218">
              <a:extLst>
                <a:ext uri="{FF2B5EF4-FFF2-40B4-BE49-F238E27FC236}">
                  <a16:creationId xmlns:a16="http://schemas.microsoft.com/office/drawing/2014/main" xmlns="" id="{5A5E18E8-5A3E-4F1D-8254-6193AA55C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20" name="Group 219">
            <a:extLst>
              <a:ext uri="{FF2B5EF4-FFF2-40B4-BE49-F238E27FC236}">
                <a16:creationId xmlns:a16="http://schemas.microsoft.com/office/drawing/2014/main" xmlns="" id="{C8A16B82-6A3C-46F5-8D32-072FDF89864A}"/>
              </a:ext>
            </a:extLst>
          </p:cNvPr>
          <p:cNvGrpSpPr/>
          <p:nvPr/>
        </p:nvGrpSpPr>
        <p:grpSpPr>
          <a:xfrm>
            <a:off x="-12623370" y="26148"/>
            <a:ext cx="12482920" cy="6858000"/>
            <a:chOff x="-290920" y="0"/>
            <a:chExt cx="12482920" cy="6858000"/>
          </a:xfrm>
        </p:grpSpPr>
        <p:sp>
          <p:nvSpPr>
            <p:cNvPr id="221" name="Rectangle 220">
              <a:extLst>
                <a:ext uri="{FF2B5EF4-FFF2-40B4-BE49-F238E27FC236}">
                  <a16:creationId xmlns:a16="http://schemas.microsoft.com/office/drawing/2014/main" xmlns="" id="{2F391CEE-E392-4A9D-BD11-6954B994FB42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2" name="Freeform: Shape 20">
              <a:extLst>
                <a:ext uri="{FF2B5EF4-FFF2-40B4-BE49-F238E27FC236}">
                  <a16:creationId xmlns:a16="http://schemas.microsoft.com/office/drawing/2014/main" xmlns="" id="{7AC43ACA-5000-40E2-80D3-19833F9F1A3F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xmlns="" id="{BE022673-C77C-4E8F-AF41-8B283703E87E}"/>
                </a:ext>
              </a:extLst>
            </p:cNvPr>
            <p:cNvSpPr txBox="1"/>
            <p:nvPr/>
          </p:nvSpPr>
          <p:spPr>
            <a:xfrm rot="16200000">
              <a:off x="10938634" y="3287068"/>
              <a:ext cx="19920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Moving Wall</a:t>
              </a:r>
            </a:p>
          </p:txBody>
        </p:sp>
        <p:pic>
          <p:nvPicPr>
            <p:cNvPr id="224" name="Picture 223">
              <a:extLst>
                <a:ext uri="{FF2B5EF4-FFF2-40B4-BE49-F238E27FC236}">
                  <a16:creationId xmlns:a16="http://schemas.microsoft.com/office/drawing/2014/main" xmlns="" id="{E8AD023B-AE8D-405F-90E6-27B0D4707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25" name="Group 224">
            <a:extLst>
              <a:ext uri="{FF2B5EF4-FFF2-40B4-BE49-F238E27FC236}">
                <a16:creationId xmlns:a16="http://schemas.microsoft.com/office/drawing/2014/main" xmlns="" id="{69A27401-3327-4871-86AC-B461CA62C3AC}"/>
              </a:ext>
            </a:extLst>
          </p:cNvPr>
          <p:cNvGrpSpPr/>
          <p:nvPr/>
        </p:nvGrpSpPr>
        <p:grpSpPr>
          <a:xfrm>
            <a:off x="-12102337" y="42162"/>
            <a:ext cx="11447501" cy="6858000"/>
            <a:chOff x="213096" y="0"/>
            <a:chExt cx="11447501" cy="6858000"/>
          </a:xfrm>
        </p:grpSpPr>
        <p:sp>
          <p:nvSpPr>
            <p:cNvPr id="226" name="Rectangle 225">
              <a:extLst>
                <a:ext uri="{FF2B5EF4-FFF2-40B4-BE49-F238E27FC236}">
                  <a16:creationId xmlns:a16="http://schemas.microsoft.com/office/drawing/2014/main" xmlns="" id="{706C029B-A799-4206-A656-A006D8F83990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7" name="Freeform: Shape 25">
              <a:extLst>
                <a:ext uri="{FF2B5EF4-FFF2-40B4-BE49-F238E27FC236}">
                  <a16:creationId xmlns:a16="http://schemas.microsoft.com/office/drawing/2014/main" xmlns="" id="{63328131-EC42-4D6D-A247-91FD3D23E58C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8" name="TextBox 227">
              <a:extLst>
                <a:ext uri="{FF2B5EF4-FFF2-40B4-BE49-F238E27FC236}">
                  <a16:creationId xmlns:a16="http://schemas.microsoft.com/office/drawing/2014/main" xmlns="" id="{3A728384-87ED-4E87-8F78-97EB653FDC67}"/>
                </a:ext>
              </a:extLst>
            </p:cNvPr>
            <p:cNvSpPr txBox="1"/>
            <p:nvPr/>
          </p:nvSpPr>
          <p:spPr>
            <a:xfrm rot="16200000">
              <a:off x="10407729" y="3260615"/>
              <a:ext cx="19920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Collision Detection</a:t>
              </a:r>
            </a:p>
          </p:txBody>
        </p:sp>
        <p:pic>
          <p:nvPicPr>
            <p:cNvPr id="229" name="Picture 228">
              <a:extLst>
                <a:ext uri="{FF2B5EF4-FFF2-40B4-BE49-F238E27FC236}">
                  <a16:creationId xmlns:a16="http://schemas.microsoft.com/office/drawing/2014/main" xmlns="" id="{2B44F548-697F-412D-9B99-861C27246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30" name="Group 229">
            <a:extLst>
              <a:ext uri="{FF2B5EF4-FFF2-40B4-BE49-F238E27FC236}">
                <a16:creationId xmlns:a16="http://schemas.microsoft.com/office/drawing/2014/main" xmlns="" id="{066ACF4C-6F8C-46FC-8362-2E05C90EEAFA}"/>
              </a:ext>
            </a:extLst>
          </p:cNvPr>
          <p:cNvGrpSpPr/>
          <p:nvPr/>
        </p:nvGrpSpPr>
        <p:grpSpPr>
          <a:xfrm>
            <a:off x="-13666652" y="15675"/>
            <a:ext cx="12482920" cy="6858000"/>
            <a:chOff x="-290920" y="0"/>
            <a:chExt cx="12482920" cy="6858000"/>
          </a:xfrm>
        </p:grpSpPr>
        <p:sp>
          <p:nvSpPr>
            <p:cNvPr id="231" name="Rectangle 230">
              <a:extLst>
                <a:ext uri="{FF2B5EF4-FFF2-40B4-BE49-F238E27FC236}">
                  <a16:creationId xmlns:a16="http://schemas.microsoft.com/office/drawing/2014/main" xmlns="" id="{4F373113-18F1-4443-9A8E-5EF06C1D2FEA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2" name="Freeform: Shape 51">
              <a:extLst>
                <a:ext uri="{FF2B5EF4-FFF2-40B4-BE49-F238E27FC236}">
                  <a16:creationId xmlns:a16="http://schemas.microsoft.com/office/drawing/2014/main" xmlns="" id="{8F99D053-FB83-41F1-B2CB-C10918BC99BC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TextBox 232">
              <a:extLst>
                <a:ext uri="{FF2B5EF4-FFF2-40B4-BE49-F238E27FC236}">
                  <a16:creationId xmlns:a16="http://schemas.microsoft.com/office/drawing/2014/main" xmlns="" id="{7F4373C1-3934-47C3-8F36-E2FB2615CA87}"/>
                </a:ext>
              </a:extLst>
            </p:cNvPr>
            <p:cNvSpPr txBox="1"/>
            <p:nvPr/>
          </p:nvSpPr>
          <p:spPr>
            <a:xfrm rot="16200000">
              <a:off x="10872792" y="3317843"/>
              <a:ext cx="19920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Score Counting</a:t>
              </a:r>
            </a:p>
          </p:txBody>
        </p:sp>
        <p:pic>
          <p:nvPicPr>
            <p:cNvPr id="234" name="Picture 233">
              <a:extLst>
                <a:ext uri="{FF2B5EF4-FFF2-40B4-BE49-F238E27FC236}">
                  <a16:creationId xmlns:a16="http://schemas.microsoft.com/office/drawing/2014/main" xmlns="" id="{5A5E18E8-5A3E-4F1D-8254-6193AA55C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4" name="TextBox 3"/>
          <p:cNvSpPr txBox="1"/>
          <p:nvPr/>
        </p:nvSpPr>
        <p:spPr>
          <a:xfrm>
            <a:off x="2249155" y="1331249"/>
            <a:ext cx="665927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 smtClean="0"/>
              <a:t>We plan on creating a 2D version of Flappy Bird.</a:t>
            </a:r>
          </a:p>
          <a:p>
            <a:endParaRPr lang="en-US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 smtClean="0"/>
              <a:t>The bird will be moving forward continuously between sets of pipes</a:t>
            </a:r>
          </a:p>
          <a:p>
            <a:endParaRPr lang="en-US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 smtClean="0"/>
              <a:t>The bird jumps up a small amount whenever the mouse is pressed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 smtClean="0"/>
              <a:t>If the bird collides with a pipe, the ground , or the ceiling ,than the game is over. The pipes will have a random size and be created in random locations</a:t>
            </a:r>
          </a:p>
          <a:p>
            <a:endParaRPr lang="en-US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 smtClean="0"/>
              <a:t>If any player navigates between each pair of pipes, the player earn a single point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9680223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Box 49">
            <a:extLst>
              <a:ext uri="{FF2B5EF4-FFF2-40B4-BE49-F238E27FC236}">
                <a16:creationId xmlns:a16="http://schemas.microsoft.com/office/drawing/2014/main" xmlns="" id="{9EB0FD16-689C-476C-8309-C7173C257513}"/>
              </a:ext>
            </a:extLst>
          </p:cNvPr>
          <p:cNvSpPr txBox="1"/>
          <p:nvPr/>
        </p:nvSpPr>
        <p:spPr>
          <a:xfrm>
            <a:off x="3987081" y="802714"/>
            <a:ext cx="7278915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800" dirty="0">
                <a:solidFill>
                  <a:srgbClr val="FF5969"/>
                </a:solidFill>
                <a:latin typeface="Tw Cen MT" panose="020B0602020104020603" pitchFamily="34" charset="0"/>
              </a:rPr>
              <a:t>WELCOME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xmlns="" id="{4F202974-31A3-4642-B671-F0DBBB7B4663}"/>
              </a:ext>
            </a:extLst>
          </p:cNvPr>
          <p:cNvSpPr txBox="1"/>
          <p:nvPr/>
        </p:nvSpPr>
        <p:spPr>
          <a:xfrm>
            <a:off x="3856454" y="2710929"/>
            <a:ext cx="7278915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100" dirty="0" smtClean="0">
                <a:solidFill>
                  <a:srgbClr val="52CBBE"/>
                </a:solidFill>
                <a:latin typeface="Tw Cen MT" panose="020B0602020104020603" pitchFamily="34" charset="0"/>
              </a:rPr>
              <a:t>To Our Project Presentation</a:t>
            </a:r>
            <a:endParaRPr lang="en-US" sz="4100" dirty="0">
              <a:solidFill>
                <a:srgbClr val="52CBBE"/>
              </a:solidFill>
              <a:latin typeface="Tw Cen MT" panose="020B0602020104020603" pitchFamily="34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xmlns="" id="{C8A16B82-6A3C-46F5-8D32-072FDF89864A}"/>
              </a:ext>
            </a:extLst>
          </p:cNvPr>
          <p:cNvGrpSpPr/>
          <p:nvPr/>
        </p:nvGrpSpPr>
        <p:grpSpPr>
          <a:xfrm>
            <a:off x="-9230333" y="0"/>
            <a:ext cx="12482920" cy="6858000"/>
            <a:chOff x="-290920" y="0"/>
            <a:chExt cx="12482920" cy="685800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xmlns="" id="{2F391CEE-E392-4A9D-BD11-6954B994FB42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xmlns="" id="{7AC43ACA-5000-40E2-80D3-19833F9F1A3F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xmlns="" id="{BE022673-C77C-4E8F-AF41-8B283703E87E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about</a:t>
              </a: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xmlns="" id="{E8AD023B-AE8D-405F-90E6-27B0D4707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xmlns="" id="{69A27401-3327-4871-86AC-B461CA62C3AC}"/>
              </a:ext>
            </a:extLst>
          </p:cNvPr>
          <p:cNvGrpSpPr/>
          <p:nvPr/>
        </p:nvGrpSpPr>
        <p:grpSpPr>
          <a:xfrm>
            <a:off x="-8798784" y="0"/>
            <a:ext cx="11447503" cy="6858000"/>
            <a:chOff x="213096" y="0"/>
            <a:chExt cx="11447503" cy="685800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xmlns="" id="{706C029B-A799-4206-A656-A006D8F83990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xmlns="" id="{63328131-EC42-4D6D-A247-91FD3D23E58C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xmlns="" id="{3A728384-87ED-4E87-8F78-97EB653FDC67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history</a:t>
              </a: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xmlns="" id="{2B44F548-697F-412D-9B99-861C27246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xmlns="" id="{C0099890-786A-4F87-960D-5DADE5168909}"/>
              </a:ext>
            </a:extLst>
          </p:cNvPr>
          <p:cNvGrpSpPr/>
          <p:nvPr/>
        </p:nvGrpSpPr>
        <p:grpSpPr>
          <a:xfrm>
            <a:off x="-7847639" y="0"/>
            <a:ext cx="9961092" cy="6858000"/>
            <a:chOff x="491575" y="0"/>
            <a:chExt cx="9961092" cy="685800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xmlns="" id="{CE9AAB1E-3A13-4745-A574-9EE6806378C9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xmlns="" id="{1BC0F905-3F71-4932-B130-39D508C4D117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xmlns="" id="{93EC5869-A976-4328-A864-2BB04E7E7BFC}"/>
                </a:ext>
              </a:extLst>
            </p:cNvPr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timeline</a:t>
              </a:r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xmlns="" id="{7C8E4AB7-ADC0-4FEE-AE7A-994F5DAD3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0E4F6447-6163-4D6A-A8D2-BD63B6CB3A42}"/>
              </a:ext>
            </a:extLst>
          </p:cNvPr>
          <p:cNvGrpSpPr/>
          <p:nvPr/>
        </p:nvGrpSpPr>
        <p:grpSpPr>
          <a:xfrm>
            <a:off x="-7985197" y="0"/>
            <a:ext cx="9574094" cy="6858000"/>
            <a:chOff x="491575" y="0"/>
            <a:chExt cx="9574094" cy="685800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xmlns="" id="{5CB8CB55-9DEC-4367-900E-7257FE1B874F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xmlns="" id="{9DBAEDD6-7153-4AFF-BDC7-5A225B4B5642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xmlns="" id="{12F9D37B-DE70-4087-8A7F-BBA0BAF5B6CF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teams</a:t>
              </a:r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xmlns="" id="{6FA13E8D-3FCC-4EC2-BD8C-6CE7CA0ECD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xmlns="" id="{71382190-201C-4BAE-91F3-296A26671C96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xmlns="" id="{3FD3EE0D-FD02-4885-9AC0-03F414A9888F}"/>
              </a:ext>
            </a:extLst>
          </p:cNvPr>
          <p:cNvGrpSpPr/>
          <p:nvPr/>
        </p:nvGrpSpPr>
        <p:grpSpPr>
          <a:xfrm>
            <a:off x="-7638543" y="-1"/>
            <a:ext cx="8692332" cy="6858000"/>
            <a:chOff x="718505" y="-1"/>
            <a:chExt cx="8692332" cy="6858000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xmlns="" id="{60A9D552-2EF0-4DB4-9DC6-F52F2FD55E3C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xmlns="" id="{DA27D1F1-923F-4591-A07A-39E775B734F9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xmlns="" id="{0E895421-2372-4C7F-93D2-3B0353A6E7BD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services</a:t>
              </a:r>
            </a:p>
          </p:txBody>
        </p: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xmlns="" id="{1A9D6167-F7B8-4BFF-8BC5-2D13EF0CFF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xmlns="" id="{76789F00-2688-429D-926C-15F83152FDBE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xmlns="" id="{FF862AB6-114D-4C6A-B849-5A11B3650265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xmlns="" id="{30105858-8A3E-4676-96A7-18C1A74E36F4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xmlns="" id="{8A634BD7-1512-45B6-AFE4-1EEA636625CB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follow</a:t>
              </a:r>
            </a:p>
          </p:txBody>
        </p: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xmlns="" id="{F08704A4-CABE-4989-8BF7-C10A6BB40E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2" name="TextBox 1"/>
          <p:cNvSpPr txBox="1"/>
          <p:nvPr/>
        </p:nvSpPr>
        <p:spPr>
          <a:xfrm>
            <a:off x="3987081" y="3593407"/>
            <a:ext cx="61395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accent1">
                    <a:lumMod val="50000"/>
                  </a:schemeClr>
                </a:solidFill>
                <a:latin typeface="Algerian" panose="04020705040A02060702" pitchFamily="82" charset="0"/>
              </a:rPr>
              <a:t>Flappy Bird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0390" y="3593407"/>
            <a:ext cx="1494979" cy="1215940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prst="convex"/>
          </a:sp3d>
        </p:spPr>
      </p:pic>
      <p:grpSp>
        <p:nvGrpSpPr>
          <p:cNvPr id="100" name="Group 99">
            <a:extLst>
              <a:ext uri="{FF2B5EF4-FFF2-40B4-BE49-F238E27FC236}">
                <a16:creationId xmlns:a16="http://schemas.microsoft.com/office/drawing/2014/main" xmlns="" id="{066ACF4C-6F8C-46FC-8362-2E05C90EEAFA}"/>
              </a:ext>
            </a:extLst>
          </p:cNvPr>
          <p:cNvGrpSpPr/>
          <p:nvPr/>
        </p:nvGrpSpPr>
        <p:grpSpPr>
          <a:xfrm>
            <a:off x="-12492093" y="0"/>
            <a:ext cx="12482920" cy="6858000"/>
            <a:chOff x="-290920" y="0"/>
            <a:chExt cx="12482920" cy="6858000"/>
          </a:xfrm>
        </p:grpSpPr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xmlns="" id="{4F373113-18F1-4443-9A8E-5EF06C1D2FEA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2" name="Freeform: Shape 51">
              <a:extLst>
                <a:ext uri="{FF2B5EF4-FFF2-40B4-BE49-F238E27FC236}">
                  <a16:creationId xmlns:a16="http://schemas.microsoft.com/office/drawing/2014/main" xmlns="" id="{8F99D053-FB83-41F1-B2CB-C10918BC99BC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xmlns="" id="{7F4373C1-3934-47C3-8F36-E2FB2615CA87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about</a:t>
              </a:r>
            </a:p>
          </p:txBody>
        </p:sp>
        <p:pic>
          <p:nvPicPr>
            <p:cNvPr id="104" name="Picture 103">
              <a:extLst>
                <a:ext uri="{FF2B5EF4-FFF2-40B4-BE49-F238E27FC236}">
                  <a16:creationId xmlns:a16="http://schemas.microsoft.com/office/drawing/2014/main" xmlns="" id="{5A5E18E8-5A3E-4F1D-8254-6193AA55C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xmlns="" id="{066ACF4C-6F8C-46FC-8362-2E05C90EEAFA}"/>
              </a:ext>
            </a:extLst>
          </p:cNvPr>
          <p:cNvGrpSpPr/>
          <p:nvPr/>
        </p:nvGrpSpPr>
        <p:grpSpPr>
          <a:xfrm>
            <a:off x="-12497653" y="20944"/>
            <a:ext cx="12482920" cy="6858000"/>
            <a:chOff x="-290920" y="0"/>
            <a:chExt cx="12482920" cy="6858000"/>
          </a:xfrm>
        </p:grpSpPr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xmlns="" id="{4F373113-18F1-4443-9A8E-5EF06C1D2FEA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2" name="Freeform: Shape 51">
              <a:extLst>
                <a:ext uri="{FF2B5EF4-FFF2-40B4-BE49-F238E27FC236}">
                  <a16:creationId xmlns:a16="http://schemas.microsoft.com/office/drawing/2014/main" xmlns="" id="{8F99D053-FB83-41F1-B2CB-C10918BC99BC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xmlns="" id="{7F4373C1-3934-47C3-8F36-E2FB2615CA87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about</a:t>
              </a:r>
            </a:p>
          </p:txBody>
        </p:sp>
        <p:pic>
          <p:nvPicPr>
            <p:cNvPr id="114" name="Picture 113">
              <a:extLst>
                <a:ext uri="{FF2B5EF4-FFF2-40B4-BE49-F238E27FC236}">
                  <a16:creationId xmlns:a16="http://schemas.microsoft.com/office/drawing/2014/main" xmlns="" id="{5A5E18E8-5A3E-4F1D-8254-6193AA55C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xmlns="" id="{066ACF4C-6F8C-46FC-8362-2E05C90EEAFA}"/>
              </a:ext>
            </a:extLst>
          </p:cNvPr>
          <p:cNvGrpSpPr/>
          <p:nvPr/>
        </p:nvGrpSpPr>
        <p:grpSpPr>
          <a:xfrm>
            <a:off x="-13014163" y="0"/>
            <a:ext cx="12482920" cy="6858000"/>
            <a:chOff x="-290920" y="0"/>
            <a:chExt cx="12482920" cy="6858000"/>
          </a:xfrm>
        </p:grpSpPr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xmlns="" id="{4F373113-18F1-4443-9A8E-5EF06C1D2FEA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7" name="Freeform: Shape 51">
              <a:extLst>
                <a:ext uri="{FF2B5EF4-FFF2-40B4-BE49-F238E27FC236}">
                  <a16:creationId xmlns:a16="http://schemas.microsoft.com/office/drawing/2014/main" xmlns="" id="{8F99D053-FB83-41F1-B2CB-C10918BC99BC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xmlns="" id="{7F4373C1-3934-47C3-8F36-E2FB2615CA87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about</a:t>
              </a:r>
            </a:p>
          </p:txBody>
        </p:sp>
        <p:pic>
          <p:nvPicPr>
            <p:cNvPr id="119" name="Picture 118">
              <a:extLst>
                <a:ext uri="{FF2B5EF4-FFF2-40B4-BE49-F238E27FC236}">
                  <a16:creationId xmlns:a16="http://schemas.microsoft.com/office/drawing/2014/main" xmlns="" id="{5A5E18E8-5A3E-4F1D-8254-6193AA55C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xmlns="" id="{C8A16B82-6A3C-46F5-8D32-072FDF89864A}"/>
              </a:ext>
            </a:extLst>
          </p:cNvPr>
          <p:cNvGrpSpPr/>
          <p:nvPr/>
        </p:nvGrpSpPr>
        <p:grpSpPr>
          <a:xfrm>
            <a:off x="-13516581" y="20944"/>
            <a:ext cx="12482920" cy="6858000"/>
            <a:chOff x="-290920" y="0"/>
            <a:chExt cx="12482920" cy="6858000"/>
          </a:xfrm>
        </p:grpSpPr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xmlns="" id="{2F391CEE-E392-4A9D-BD11-6954B994FB42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2" name="Freeform: Shape 20">
              <a:extLst>
                <a:ext uri="{FF2B5EF4-FFF2-40B4-BE49-F238E27FC236}">
                  <a16:creationId xmlns:a16="http://schemas.microsoft.com/office/drawing/2014/main" xmlns="" id="{7AC43ACA-5000-40E2-80D3-19833F9F1A3F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xmlns="" id="{BE022673-C77C-4E8F-AF41-8B283703E87E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about</a:t>
              </a:r>
            </a:p>
          </p:txBody>
        </p:sp>
        <p:pic>
          <p:nvPicPr>
            <p:cNvPr id="124" name="Picture 123">
              <a:extLst>
                <a:ext uri="{FF2B5EF4-FFF2-40B4-BE49-F238E27FC236}">
                  <a16:creationId xmlns:a16="http://schemas.microsoft.com/office/drawing/2014/main" xmlns="" id="{E8AD023B-AE8D-405F-90E6-27B0D4707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xmlns="" id="{69A27401-3327-4871-86AC-B461CA62C3AC}"/>
              </a:ext>
            </a:extLst>
          </p:cNvPr>
          <p:cNvGrpSpPr/>
          <p:nvPr/>
        </p:nvGrpSpPr>
        <p:grpSpPr>
          <a:xfrm>
            <a:off x="-13012565" y="20944"/>
            <a:ext cx="11447503" cy="6858000"/>
            <a:chOff x="213096" y="0"/>
            <a:chExt cx="11447503" cy="6858000"/>
          </a:xfrm>
        </p:grpSpPr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xmlns="" id="{706C029B-A799-4206-A656-A006D8F83990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7" name="Freeform: Shape 25">
              <a:extLst>
                <a:ext uri="{FF2B5EF4-FFF2-40B4-BE49-F238E27FC236}">
                  <a16:creationId xmlns:a16="http://schemas.microsoft.com/office/drawing/2014/main" xmlns="" id="{63328131-EC42-4D6D-A247-91FD3D23E58C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xmlns="" id="{3A728384-87ED-4E87-8F78-97EB653FDC67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history</a:t>
              </a:r>
            </a:p>
          </p:txBody>
        </p:sp>
        <p:pic>
          <p:nvPicPr>
            <p:cNvPr id="129" name="Picture 128">
              <a:extLst>
                <a:ext uri="{FF2B5EF4-FFF2-40B4-BE49-F238E27FC236}">
                  <a16:creationId xmlns:a16="http://schemas.microsoft.com/office/drawing/2014/main" xmlns="" id="{2B44F548-697F-412D-9B99-861C27246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xmlns="" id="{C8A16B82-6A3C-46F5-8D32-072FDF89864A}"/>
              </a:ext>
            </a:extLst>
          </p:cNvPr>
          <p:cNvGrpSpPr/>
          <p:nvPr/>
        </p:nvGrpSpPr>
        <p:grpSpPr>
          <a:xfrm>
            <a:off x="-8495839" y="5204"/>
            <a:ext cx="12482920" cy="6858000"/>
            <a:chOff x="-290920" y="0"/>
            <a:chExt cx="12482920" cy="6858000"/>
          </a:xfrm>
        </p:grpSpPr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xmlns="" id="{2F391CEE-E392-4A9D-BD11-6954B994FB42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2" name="Freeform: Shape 20">
              <a:extLst>
                <a:ext uri="{FF2B5EF4-FFF2-40B4-BE49-F238E27FC236}">
                  <a16:creationId xmlns:a16="http://schemas.microsoft.com/office/drawing/2014/main" xmlns="" id="{7AC43ACA-5000-40E2-80D3-19833F9F1A3F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xmlns="" id="{BE022673-C77C-4E8F-AF41-8B283703E87E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about</a:t>
              </a:r>
            </a:p>
          </p:txBody>
        </p:sp>
        <p:pic>
          <p:nvPicPr>
            <p:cNvPr id="134" name="Picture 133">
              <a:extLst>
                <a:ext uri="{FF2B5EF4-FFF2-40B4-BE49-F238E27FC236}">
                  <a16:creationId xmlns:a16="http://schemas.microsoft.com/office/drawing/2014/main" xmlns="" id="{E8AD023B-AE8D-405F-90E6-27B0D4707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xmlns="" id="{69A27401-3327-4871-86AC-B461CA62C3AC}"/>
              </a:ext>
            </a:extLst>
          </p:cNvPr>
          <p:cNvGrpSpPr/>
          <p:nvPr/>
        </p:nvGrpSpPr>
        <p:grpSpPr>
          <a:xfrm>
            <a:off x="-8064290" y="5204"/>
            <a:ext cx="11447503" cy="6858000"/>
            <a:chOff x="213096" y="0"/>
            <a:chExt cx="11447503" cy="6858000"/>
          </a:xfrm>
        </p:grpSpPr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xmlns="" id="{706C029B-A799-4206-A656-A006D8F83990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7" name="Freeform: Shape 25">
              <a:extLst>
                <a:ext uri="{FF2B5EF4-FFF2-40B4-BE49-F238E27FC236}">
                  <a16:creationId xmlns:a16="http://schemas.microsoft.com/office/drawing/2014/main" xmlns="" id="{63328131-EC42-4D6D-A247-91FD3D23E58C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xmlns="" id="{3A728384-87ED-4E87-8F78-97EB653FDC67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history</a:t>
              </a:r>
            </a:p>
          </p:txBody>
        </p:sp>
        <p:pic>
          <p:nvPicPr>
            <p:cNvPr id="139" name="Picture 138">
              <a:extLst>
                <a:ext uri="{FF2B5EF4-FFF2-40B4-BE49-F238E27FC236}">
                  <a16:creationId xmlns:a16="http://schemas.microsoft.com/office/drawing/2014/main" xmlns="" id="{2B44F548-697F-412D-9B99-861C27246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xmlns="" id="{C0099890-786A-4F87-960D-5DADE5168909}"/>
              </a:ext>
            </a:extLst>
          </p:cNvPr>
          <p:cNvGrpSpPr/>
          <p:nvPr/>
        </p:nvGrpSpPr>
        <p:grpSpPr>
          <a:xfrm>
            <a:off x="-7113145" y="5204"/>
            <a:ext cx="9961092" cy="6858000"/>
            <a:chOff x="491575" y="0"/>
            <a:chExt cx="9961092" cy="6858000"/>
          </a:xfrm>
        </p:grpSpPr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xmlns="" id="{CE9AAB1E-3A13-4745-A574-9EE6806378C9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Freeform: Shape 30">
              <a:extLst>
                <a:ext uri="{FF2B5EF4-FFF2-40B4-BE49-F238E27FC236}">
                  <a16:creationId xmlns:a16="http://schemas.microsoft.com/office/drawing/2014/main" xmlns="" id="{1BC0F905-3F71-4932-B130-39D508C4D117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xmlns="" id="{93EC5869-A976-4328-A864-2BB04E7E7BFC}"/>
                </a:ext>
              </a:extLst>
            </p:cNvPr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timeline</a:t>
              </a:r>
            </a:p>
          </p:txBody>
        </p:sp>
        <p:pic>
          <p:nvPicPr>
            <p:cNvPr id="144" name="Picture 143">
              <a:extLst>
                <a:ext uri="{FF2B5EF4-FFF2-40B4-BE49-F238E27FC236}">
                  <a16:creationId xmlns:a16="http://schemas.microsoft.com/office/drawing/2014/main" xmlns="" id="{7C8E4AB7-ADC0-4FEE-AE7A-994F5DAD3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xmlns="" id="{0E4F6447-6163-4D6A-A8D2-BD63B6CB3A42}"/>
              </a:ext>
            </a:extLst>
          </p:cNvPr>
          <p:cNvGrpSpPr/>
          <p:nvPr/>
        </p:nvGrpSpPr>
        <p:grpSpPr>
          <a:xfrm>
            <a:off x="-7250703" y="5204"/>
            <a:ext cx="9574094" cy="6858000"/>
            <a:chOff x="491575" y="0"/>
            <a:chExt cx="9574094" cy="6858000"/>
          </a:xfrm>
        </p:grpSpPr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xmlns="" id="{5CB8CB55-9DEC-4367-900E-7257FE1B874F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Freeform: Shape 35">
              <a:extLst>
                <a:ext uri="{FF2B5EF4-FFF2-40B4-BE49-F238E27FC236}">
                  <a16:creationId xmlns:a16="http://schemas.microsoft.com/office/drawing/2014/main" xmlns="" id="{9DBAEDD6-7153-4AFF-BDC7-5A225B4B5642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xmlns="" id="{12F9D37B-DE70-4087-8A7F-BBA0BAF5B6CF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teams</a:t>
              </a:r>
            </a:p>
          </p:txBody>
        </p:sp>
        <p:pic>
          <p:nvPicPr>
            <p:cNvPr id="149" name="Picture 148">
              <a:extLst>
                <a:ext uri="{FF2B5EF4-FFF2-40B4-BE49-F238E27FC236}">
                  <a16:creationId xmlns:a16="http://schemas.microsoft.com/office/drawing/2014/main" xmlns="" id="{6FA13E8D-3FCC-4EC2-BD8C-6CE7CA0ECD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xmlns="" id="{3FD3EE0D-FD02-4885-9AC0-03F414A9888F}"/>
              </a:ext>
            </a:extLst>
          </p:cNvPr>
          <p:cNvGrpSpPr/>
          <p:nvPr/>
        </p:nvGrpSpPr>
        <p:grpSpPr>
          <a:xfrm>
            <a:off x="-6904049" y="5203"/>
            <a:ext cx="8692332" cy="6858000"/>
            <a:chOff x="718505" y="-1"/>
            <a:chExt cx="8692332" cy="6858000"/>
          </a:xfrm>
        </p:grpSpPr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xmlns="" id="{60A9D552-2EF0-4DB4-9DC6-F52F2FD55E3C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Freeform: Shape 41">
              <a:extLst>
                <a:ext uri="{FF2B5EF4-FFF2-40B4-BE49-F238E27FC236}">
                  <a16:creationId xmlns:a16="http://schemas.microsoft.com/office/drawing/2014/main" xmlns="" id="{DA27D1F1-923F-4591-A07A-39E775B734F9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xmlns="" id="{0E895421-2372-4C7F-93D2-3B0353A6E7BD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services</a:t>
              </a:r>
            </a:p>
          </p:txBody>
        </p:sp>
        <p:pic>
          <p:nvPicPr>
            <p:cNvPr id="154" name="Picture 153">
              <a:extLst>
                <a:ext uri="{FF2B5EF4-FFF2-40B4-BE49-F238E27FC236}">
                  <a16:creationId xmlns:a16="http://schemas.microsoft.com/office/drawing/2014/main" xmlns="" id="{1A9D6167-F7B8-4BFF-8BC5-2D13EF0CFF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xmlns="" id="{76789F00-2688-429D-926C-15F83152FDBE}"/>
              </a:ext>
            </a:extLst>
          </p:cNvPr>
          <p:cNvGrpSpPr/>
          <p:nvPr/>
        </p:nvGrpSpPr>
        <p:grpSpPr>
          <a:xfrm>
            <a:off x="-8660588" y="5203"/>
            <a:ext cx="9927504" cy="6858000"/>
            <a:chOff x="-9337032" y="-1"/>
            <a:chExt cx="9927504" cy="6858000"/>
          </a:xfrm>
        </p:grpSpPr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xmlns="" id="{FF862AB6-114D-4C6A-B849-5A11B3650265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7" name="Freeform: Shape 46">
              <a:extLst>
                <a:ext uri="{FF2B5EF4-FFF2-40B4-BE49-F238E27FC236}">
                  <a16:creationId xmlns:a16="http://schemas.microsoft.com/office/drawing/2014/main" xmlns="" id="{30105858-8A3E-4676-96A7-18C1A74E36F4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xmlns="" id="{8A634BD7-1512-45B6-AFE4-1EEA636625CB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follow</a:t>
              </a:r>
            </a:p>
          </p:txBody>
        </p:sp>
        <p:pic>
          <p:nvPicPr>
            <p:cNvPr id="159" name="Picture 158">
              <a:extLst>
                <a:ext uri="{FF2B5EF4-FFF2-40B4-BE49-F238E27FC236}">
                  <a16:creationId xmlns:a16="http://schemas.microsoft.com/office/drawing/2014/main" xmlns="" id="{F08704A4-CABE-4989-8BF7-C10A6BB40E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60" name="Group 159">
            <a:extLst>
              <a:ext uri="{FF2B5EF4-FFF2-40B4-BE49-F238E27FC236}">
                <a16:creationId xmlns:a16="http://schemas.microsoft.com/office/drawing/2014/main" xmlns="" id="{066ACF4C-6F8C-46FC-8362-2E05C90EEAFA}"/>
              </a:ext>
            </a:extLst>
          </p:cNvPr>
          <p:cNvGrpSpPr/>
          <p:nvPr/>
        </p:nvGrpSpPr>
        <p:grpSpPr>
          <a:xfrm>
            <a:off x="-11763159" y="26148"/>
            <a:ext cx="12482920" cy="6858000"/>
            <a:chOff x="-290920" y="0"/>
            <a:chExt cx="12482920" cy="6858000"/>
          </a:xfrm>
        </p:grpSpPr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xmlns="" id="{4F373113-18F1-4443-9A8E-5EF06C1D2FEA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2" name="Freeform: Shape 51">
              <a:extLst>
                <a:ext uri="{FF2B5EF4-FFF2-40B4-BE49-F238E27FC236}">
                  <a16:creationId xmlns:a16="http://schemas.microsoft.com/office/drawing/2014/main" xmlns="" id="{8F99D053-FB83-41F1-B2CB-C10918BC99BC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xmlns="" id="{7F4373C1-3934-47C3-8F36-E2FB2615CA87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about</a:t>
              </a:r>
            </a:p>
          </p:txBody>
        </p:sp>
        <p:pic>
          <p:nvPicPr>
            <p:cNvPr id="164" name="Picture 163">
              <a:extLst>
                <a:ext uri="{FF2B5EF4-FFF2-40B4-BE49-F238E27FC236}">
                  <a16:creationId xmlns:a16="http://schemas.microsoft.com/office/drawing/2014/main" xmlns="" id="{5A5E18E8-5A3E-4F1D-8254-6193AA55C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65" name="Group 164">
            <a:extLst>
              <a:ext uri="{FF2B5EF4-FFF2-40B4-BE49-F238E27FC236}">
                <a16:creationId xmlns:a16="http://schemas.microsoft.com/office/drawing/2014/main" xmlns="" id="{066ACF4C-6F8C-46FC-8362-2E05C90EEAFA}"/>
              </a:ext>
            </a:extLst>
          </p:cNvPr>
          <p:cNvGrpSpPr/>
          <p:nvPr/>
        </p:nvGrpSpPr>
        <p:grpSpPr>
          <a:xfrm>
            <a:off x="-12279669" y="5204"/>
            <a:ext cx="12482920" cy="6858000"/>
            <a:chOff x="-290920" y="0"/>
            <a:chExt cx="12482920" cy="6858000"/>
          </a:xfrm>
        </p:grpSpPr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xmlns="" id="{4F373113-18F1-4443-9A8E-5EF06C1D2FEA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7" name="Freeform: Shape 51">
              <a:extLst>
                <a:ext uri="{FF2B5EF4-FFF2-40B4-BE49-F238E27FC236}">
                  <a16:creationId xmlns:a16="http://schemas.microsoft.com/office/drawing/2014/main" xmlns="" id="{8F99D053-FB83-41F1-B2CB-C10918BC99BC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xmlns="" id="{7F4373C1-3934-47C3-8F36-E2FB2615CA87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about</a:t>
              </a:r>
            </a:p>
          </p:txBody>
        </p:sp>
        <p:pic>
          <p:nvPicPr>
            <p:cNvPr id="169" name="Picture 168">
              <a:extLst>
                <a:ext uri="{FF2B5EF4-FFF2-40B4-BE49-F238E27FC236}">
                  <a16:creationId xmlns:a16="http://schemas.microsoft.com/office/drawing/2014/main" xmlns="" id="{5A5E18E8-5A3E-4F1D-8254-6193AA55C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70" name="Group 169">
            <a:extLst>
              <a:ext uri="{FF2B5EF4-FFF2-40B4-BE49-F238E27FC236}">
                <a16:creationId xmlns:a16="http://schemas.microsoft.com/office/drawing/2014/main" xmlns="" id="{C8A16B82-6A3C-46F5-8D32-072FDF89864A}"/>
              </a:ext>
            </a:extLst>
          </p:cNvPr>
          <p:cNvGrpSpPr/>
          <p:nvPr/>
        </p:nvGrpSpPr>
        <p:grpSpPr>
          <a:xfrm>
            <a:off x="-12782087" y="26148"/>
            <a:ext cx="12482920" cy="6858000"/>
            <a:chOff x="-290920" y="0"/>
            <a:chExt cx="12482920" cy="6858000"/>
          </a:xfrm>
        </p:grpSpPr>
        <p:sp>
          <p:nvSpPr>
            <p:cNvPr id="171" name="Rectangle 170">
              <a:extLst>
                <a:ext uri="{FF2B5EF4-FFF2-40B4-BE49-F238E27FC236}">
                  <a16:creationId xmlns:a16="http://schemas.microsoft.com/office/drawing/2014/main" xmlns="" id="{2F391CEE-E392-4A9D-BD11-6954B994FB42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2" name="Freeform: Shape 20">
              <a:extLst>
                <a:ext uri="{FF2B5EF4-FFF2-40B4-BE49-F238E27FC236}">
                  <a16:creationId xmlns:a16="http://schemas.microsoft.com/office/drawing/2014/main" xmlns="" id="{7AC43ACA-5000-40E2-80D3-19833F9F1A3F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xmlns="" id="{BE022673-C77C-4E8F-AF41-8B283703E87E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about</a:t>
              </a:r>
            </a:p>
          </p:txBody>
        </p:sp>
        <p:pic>
          <p:nvPicPr>
            <p:cNvPr id="174" name="Picture 173">
              <a:extLst>
                <a:ext uri="{FF2B5EF4-FFF2-40B4-BE49-F238E27FC236}">
                  <a16:creationId xmlns:a16="http://schemas.microsoft.com/office/drawing/2014/main" xmlns="" id="{E8AD023B-AE8D-405F-90E6-27B0D4707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75" name="Group 174">
            <a:extLst>
              <a:ext uri="{FF2B5EF4-FFF2-40B4-BE49-F238E27FC236}">
                <a16:creationId xmlns:a16="http://schemas.microsoft.com/office/drawing/2014/main" xmlns="" id="{69A27401-3327-4871-86AC-B461CA62C3AC}"/>
              </a:ext>
            </a:extLst>
          </p:cNvPr>
          <p:cNvGrpSpPr/>
          <p:nvPr/>
        </p:nvGrpSpPr>
        <p:grpSpPr>
          <a:xfrm>
            <a:off x="-12278071" y="26148"/>
            <a:ext cx="11447503" cy="6858000"/>
            <a:chOff x="213096" y="0"/>
            <a:chExt cx="11447503" cy="6858000"/>
          </a:xfrm>
        </p:grpSpPr>
        <p:sp>
          <p:nvSpPr>
            <p:cNvPr id="176" name="Rectangle 175">
              <a:extLst>
                <a:ext uri="{FF2B5EF4-FFF2-40B4-BE49-F238E27FC236}">
                  <a16:creationId xmlns:a16="http://schemas.microsoft.com/office/drawing/2014/main" xmlns="" id="{706C029B-A799-4206-A656-A006D8F83990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7" name="Freeform: Shape 25">
              <a:extLst>
                <a:ext uri="{FF2B5EF4-FFF2-40B4-BE49-F238E27FC236}">
                  <a16:creationId xmlns:a16="http://schemas.microsoft.com/office/drawing/2014/main" xmlns="" id="{63328131-EC42-4D6D-A247-91FD3D23E58C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xmlns="" id="{3A728384-87ED-4E87-8F78-97EB653FDC67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history</a:t>
              </a:r>
            </a:p>
          </p:txBody>
        </p:sp>
        <p:pic>
          <p:nvPicPr>
            <p:cNvPr id="179" name="Picture 178">
              <a:extLst>
                <a:ext uri="{FF2B5EF4-FFF2-40B4-BE49-F238E27FC236}">
                  <a16:creationId xmlns:a16="http://schemas.microsoft.com/office/drawing/2014/main" xmlns="" id="{2B44F548-697F-412D-9B99-861C27246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80" name="Group 179">
            <a:extLst>
              <a:ext uri="{FF2B5EF4-FFF2-40B4-BE49-F238E27FC236}">
                <a16:creationId xmlns:a16="http://schemas.microsoft.com/office/drawing/2014/main" xmlns="" id="{C8A16B82-6A3C-46F5-8D32-072FDF89864A}"/>
              </a:ext>
            </a:extLst>
          </p:cNvPr>
          <p:cNvGrpSpPr/>
          <p:nvPr/>
        </p:nvGrpSpPr>
        <p:grpSpPr>
          <a:xfrm>
            <a:off x="-304015" y="15675"/>
            <a:ext cx="12482920" cy="6858000"/>
            <a:chOff x="-290920" y="0"/>
            <a:chExt cx="12482920" cy="6858000"/>
          </a:xfrm>
        </p:grpSpPr>
        <p:sp>
          <p:nvSpPr>
            <p:cNvPr id="181" name="Rectangle 180">
              <a:extLst>
                <a:ext uri="{FF2B5EF4-FFF2-40B4-BE49-F238E27FC236}">
                  <a16:creationId xmlns:a16="http://schemas.microsoft.com/office/drawing/2014/main" xmlns="" id="{2F391CEE-E392-4A9D-BD11-6954B994FB42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2" name="Freeform: Shape 20">
              <a:extLst>
                <a:ext uri="{FF2B5EF4-FFF2-40B4-BE49-F238E27FC236}">
                  <a16:creationId xmlns:a16="http://schemas.microsoft.com/office/drawing/2014/main" xmlns="" id="{7AC43ACA-5000-40E2-80D3-19833F9F1A3F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xmlns="" id="{BE022673-C77C-4E8F-AF41-8B283703E87E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G" sz="3600" b="1" dirty="0">
                  <a:solidFill>
                    <a:schemeClr val="bg1"/>
                  </a:solidFill>
                </a:rPr>
                <a:t> Mentor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184" name="Picture 183">
              <a:extLst>
                <a:ext uri="{FF2B5EF4-FFF2-40B4-BE49-F238E27FC236}">
                  <a16:creationId xmlns:a16="http://schemas.microsoft.com/office/drawing/2014/main" xmlns="" id="{E8AD023B-AE8D-405F-90E6-27B0D4707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85" name="Group 184">
            <a:extLst>
              <a:ext uri="{FF2B5EF4-FFF2-40B4-BE49-F238E27FC236}">
                <a16:creationId xmlns:a16="http://schemas.microsoft.com/office/drawing/2014/main" xmlns="" id="{69A27401-3327-4871-86AC-B461CA62C3AC}"/>
              </a:ext>
            </a:extLst>
          </p:cNvPr>
          <p:cNvGrpSpPr/>
          <p:nvPr/>
        </p:nvGrpSpPr>
        <p:grpSpPr>
          <a:xfrm>
            <a:off x="210409" y="-36560"/>
            <a:ext cx="11447503" cy="6858000"/>
            <a:chOff x="213096" y="0"/>
            <a:chExt cx="11447503" cy="6858000"/>
          </a:xfrm>
        </p:grpSpPr>
        <p:sp>
          <p:nvSpPr>
            <p:cNvPr id="186" name="Rectangle 185">
              <a:extLst>
                <a:ext uri="{FF2B5EF4-FFF2-40B4-BE49-F238E27FC236}">
                  <a16:creationId xmlns:a16="http://schemas.microsoft.com/office/drawing/2014/main" xmlns="" id="{706C029B-A799-4206-A656-A006D8F83990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7" name="Freeform: Shape 25">
              <a:extLst>
                <a:ext uri="{FF2B5EF4-FFF2-40B4-BE49-F238E27FC236}">
                  <a16:creationId xmlns:a16="http://schemas.microsoft.com/office/drawing/2014/main" xmlns="" id="{63328131-EC42-4D6D-A247-91FD3D23E58C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8" name="TextBox 187">
              <a:extLst>
                <a:ext uri="{FF2B5EF4-FFF2-40B4-BE49-F238E27FC236}">
                  <a16:creationId xmlns:a16="http://schemas.microsoft.com/office/drawing/2014/main" xmlns="" id="{3A728384-87ED-4E87-8F78-97EB653FDC67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Teams</a:t>
              </a:r>
            </a:p>
          </p:txBody>
        </p:sp>
        <p:pic>
          <p:nvPicPr>
            <p:cNvPr id="189" name="Picture 188">
              <a:extLst>
                <a:ext uri="{FF2B5EF4-FFF2-40B4-BE49-F238E27FC236}">
                  <a16:creationId xmlns:a16="http://schemas.microsoft.com/office/drawing/2014/main" xmlns="" id="{2B44F548-697F-412D-9B99-861C27246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90" name="Group 189">
            <a:extLst>
              <a:ext uri="{FF2B5EF4-FFF2-40B4-BE49-F238E27FC236}">
                <a16:creationId xmlns:a16="http://schemas.microsoft.com/office/drawing/2014/main" xmlns="" id="{C0099890-786A-4F87-960D-5DADE5168909}"/>
              </a:ext>
            </a:extLst>
          </p:cNvPr>
          <p:cNvGrpSpPr/>
          <p:nvPr/>
        </p:nvGrpSpPr>
        <p:grpSpPr>
          <a:xfrm>
            <a:off x="1208893" y="-57442"/>
            <a:ext cx="9961092" cy="6858000"/>
            <a:chOff x="491575" y="0"/>
            <a:chExt cx="9961092" cy="6858000"/>
          </a:xfrm>
        </p:grpSpPr>
        <p:sp>
          <p:nvSpPr>
            <p:cNvPr id="191" name="Rectangle 190">
              <a:extLst>
                <a:ext uri="{FF2B5EF4-FFF2-40B4-BE49-F238E27FC236}">
                  <a16:creationId xmlns:a16="http://schemas.microsoft.com/office/drawing/2014/main" xmlns="" id="{CE9AAB1E-3A13-4745-A574-9EE6806378C9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Freeform: Shape 30">
              <a:extLst>
                <a:ext uri="{FF2B5EF4-FFF2-40B4-BE49-F238E27FC236}">
                  <a16:creationId xmlns:a16="http://schemas.microsoft.com/office/drawing/2014/main" xmlns="" id="{1BC0F905-3F71-4932-B130-39D508C4D117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3" name="TextBox 192">
              <a:extLst>
                <a:ext uri="{FF2B5EF4-FFF2-40B4-BE49-F238E27FC236}">
                  <a16:creationId xmlns:a16="http://schemas.microsoft.com/office/drawing/2014/main" xmlns="" id="{93EC5869-A976-4328-A864-2BB04E7E7BFC}"/>
                </a:ext>
              </a:extLst>
            </p:cNvPr>
            <p:cNvSpPr txBox="1"/>
            <p:nvPr/>
          </p:nvSpPr>
          <p:spPr>
            <a:xfrm rot="16200000">
              <a:off x="9117129" y="3251166"/>
              <a:ext cx="19920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G" sz="2800" b="1" dirty="0">
                  <a:solidFill>
                    <a:schemeClr val="bg1">
                      <a:lumMod val="95000"/>
                    </a:schemeClr>
                  </a:solidFill>
                </a:rPr>
                <a:t>CONTENTS</a:t>
              </a:r>
              <a:endParaRPr lang="en-US" sz="2800" b="1" dirty="0">
                <a:solidFill>
                  <a:schemeClr val="bg1">
                    <a:lumMod val="95000"/>
                  </a:schemeClr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194" name="Picture 193">
              <a:extLst>
                <a:ext uri="{FF2B5EF4-FFF2-40B4-BE49-F238E27FC236}">
                  <a16:creationId xmlns:a16="http://schemas.microsoft.com/office/drawing/2014/main" xmlns="" id="{7C8E4AB7-ADC0-4FEE-AE7A-994F5DAD3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95" name="Group 194">
            <a:extLst>
              <a:ext uri="{FF2B5EF4-FFF2-40B4-BE49-F238E27FC236}">
                <a16:creationId xmlns:a16="http://schemas.microsoft.com/office/drawing/2014/main" xmlns="" id="{0E4F6447-6163-4D6A-A8D2-BD63B6CB3A42}"/>
              </a:ext>
            </a:extLst>
          </p:cNvPr>
          <p:cNvGrpSpPr/>
          <p:nvPr/>
        </p:nvGrpSpPr>
        <p:grpSpPr>
          <a:xfrm>
            <a:off x="1085603" y="-49572"/>
            <a:ext cx="9574094" cy="6858000"/>
            <a:chOff x="491575" y="0"/>
            <a:chExt cx="9574094" cy="6858000"/>
          </a:xfrm>
        </p:grpSpPr>
        <p:sp>
          <p:nvSpPr>
            <p:cNvPr id="196" name="Rectangle 195">
              <a:extLst>
                <a:ext uri="{FF2B5EF4-FFF2-40B4-BE49-F238E27FC236}">
                  <a16:creationId xmlns:a16="http://schemas.microsoft.com/office/drawing/2014/main" xmlns="" id="{5CB8CB55-9DEC-4367-900E-7257FE1B874F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Freeform: Shape 35">
              <a:extLst>
                <a:ext uri="{FF2B5EF4-FFF2-40B4-BE49-F238E27FC236}">
                  <a16:creationId xmlns:a16="http://schemas.microsoft.com/office/drawing/2014/main" xmlns="" id="{9DBAEDD6-7153-4AFF-BDC7-5A225B4B5642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xmlns="" id="{12F9D37B-DE70-4087-8A7F-BBA0BAF5B6CF}"/>
                </a:ext>
              </a:extLst>
            </p:cNvPr>
            <p:cNvSpPr txBox="1"/>
            <p:nvPr/>
          </p:nvSpPr>
          <p:spPr>
            <a:xfrm rot="16200000">
              <a:off x="8746453" y="3251165"/>
              <a:ext cx="19920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Introduction</a:t>
              </a:r>
            </a:p>
          </p:txBody>
        </p:sp>
        <p:pic>
          <p:nvPicPr>
            <p:cNvPr id="199" name="Picture 198">
              <a:extLst>
                <a:ext uri="{FF2B5EF4-FFF2-40B4-BE49-F238E27FC236}">
                  <a16:creationId xmlns:a16="http://schemas.microsoft.com/office/drawing/2014/main" xmlns="" id="{6FA13E8D-3FCC-4EC2-BD8C-6CE7CA0ECD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00" name="Group 199">
            <a:extLst>
              <a:ext uri="{FF2B5EF4-FFF2-40B4-BE49-F238E27FC236}">
                <a16:creationId xmlns:a16="http://schemas.microsoft.com/office/drawing/2014/main" xmlns="" id="{3FD3EE0D-FD02-4885-9AC0-03F414A9888F}"/>
              </a:ext>
            </a:extLst>
          </p:cNvPr>
          <p:cNvGrpSpPr/>
          <p:nvPr/>
        </p:nvGrpSpPr>
        <p:grpSpPr>
          <a:xfrm>
            <a:off x="1460423" y="-44336"/>
            <a:ext cx="8692331" cy="6858000"/>
            <a:chOff x="718505" y="-1"/>
            <a:chExt cx="8692331" cy="6858000"/>
          </a:xfrm>
        </p:grpSpPr>
        <p:sp>
          <p:nvSpPr>
            <p:cNvPr id="201" name="Rectangle 200">
              <a:extLst>
                <a:ext uri="{FF2B5EF4-FFF2-40B4-BE49-F238E27FC236}">
                  <a16:creationId xmlns:a16="http://schemas.microsoft.com/office/drawing/2014/main" xmlns="" id="{60A9D552-2EF0-4DB4-9DC6-F52F2FD55E3C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Freeform: Shape 41">
              <a:extLst>
                <a:ext uri="{FF2B5EF4-FFF2-40B4-BE49-F238E27FC236}">
                  <a16:creationId xmlns:a16="http://schemas.microsoft.com/office/drawing/2014/main" xmlns="" id="{DA27D1F1-923F-4591-A07A-39E775B734F9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xmlns="" id="{0E895421-2372-4C7F-93D2-3B0353A6E7BD}"/>
                </a:ext>
              </a:extLst>
            </p:cNvPr>
            <p:cNvSpPr txBox="1"/>
            <p:nvPr/>
          </p:nvSpPr>
          <p:spPr>
            <a:xfrm rot="16200000">
              <a:off x="8091629" y="3220387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GamePlay</a:t>
              </a:r>
            </a:p>
          </p:txBody>
        </p:sp>
        <p:pic>
          <p:nvPicPr>
            <p:cNvPr id="204" name="Picture 203">
              <a:extLst>
                <a:ext uri="{FF2B5EF4-FFF2-40B4-BE49-F238E27FC236}">
                  <a16:creationId xmlns:a16="http://schemas.microsoft.com/office/drawing/2014/main" xmlns="" id="{1A9D6167-F7B8-4BFF-8BC5-2D13EF0CFF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05" name="Group 204">
            <a:extLst>
              <a:ext uri="{FF2B5EF4-FFF2-40B4-BE49-F238E27FC236}">
                <a16:creationId xmlns:a16="http://schemas.microsoft.com/office/drawing/2014/main" xmlns="" id="{76789F00-2688-429D-926C-15F83152FDBE}"/>
              </a:ext>
            </a:extLst>
          </p:cNvPr>
          <p:cNvGrpSpPr/>
          <p:nvPr/>
        </p:nvGrpSpPr>
        <p:grpSpPr>
          <a:xfrm>
            <a:off x="-287037" y="-109677"/>
            <a:ext cx="9927504" cy="6858000"/>
            <a:chOff x="-9337032" y="-1"/>
            <a:chExt cx="9927504" cy="6858000"/>
          </a:xfrm>
        </p:grpSpPr>
        <p:sp>
          <p:nvSpPr>
            <p:cNvPr id="206" name="Rectangle 205">
              <a:extLst>
                <a:ext uri="{FF2B5EF4-FFF2-40B4-BE49-F238E27FC236}">
                  <a16:creationId xmlns:a16="http://schemas.microsoft.com/office/drawing/2014/main" xmlns="" id="{FF862AB6-114D-4C6A-B849-5A11B3650265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7" name="Freeform: Shape 46">
              <a:extLst>
                <a:ext uri="{FF2B5EF4-FFF2-40B4-BE49-F238E27FC236}">
                  <a16:creationId xmlns:a16="http://schemas.microsoft.com/office/drawing/2014/main" xmlns="" id="{30105858-8A3E-4676-96A7-18C1A74E36F4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xmlns="" id="{8A634BD7-1512-45B6-AFE4-1EEA636625CB}"/>
                </a:ext>
              </a:extLst>
            </p:cNvPr>
            <p:cNvSpPr txBox="1"/>
            <p:nvPr/>
          </p:nvSpPr>
          <p:spPr>
            <a:xfrm rot="16200000">
              <a:off x="-738260" y="3281940"/>
              <a:ext cx="19920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smtClean="0">
                  <a:solidFill>
                    <a:srgbClr val="F0EEF0"/>
                  </a:solidFill>
                  <a:latin typeface="Tw Cen MT" panose="020B0602020104020603" pitchFamily="34" charset="0"/>
                </a:rPr>
                <a:t>Requirements</a:t>
              </a:r>
              <a:endParaRPr lang="en-US" sz="24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209" name="Picture 208">
              <a:extLst>
                <a:ext uri="{FF2B5EF4-FFF2-40B4-BE49-F238E27FC236}">
                  <a16:creationId xmlns:a16="http://schemas.microsoft.com/office/drawing/2014/main" xmlns="" id="{F08704A4-CABE-4989-8BF7-C10A6BB40E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10" name="Group 209">
            <a:extLst>
              <a:ext uri="{FF2B5EF4-FFF2-40B4-BE49-F238E27FC236}">
                <a16:creationId xmlns:a16="http://schemas.microsoft.com/office/drawing/2014/main" xmlns="" id="{066ACF4C-6F8C-46FC-8362-2E05C90EEAFA}"/>
              </a:ext>
            </a:extLst>
          </p:cNvPr>
          <p:cNvGrpSpPr/>
          <p:nvPr/>
        </p:nvGrpSpPr>
        <p:grpSpPr>
          <a:xfrm>
            <a:off x="-11587755" y="-141096"/>
            <a:ext cx="12482920" cy="6858000"/>
            <a:chOff x="-290920" y="0"/>
            <a:chExt cx="12482920" cy="6858000"/>
          </a:xfrm>
        </p:grpSpPr>
        <p:sp>
          <p:nvSpPr>
            <p:cNvPr id="211" name="Rectangle 210">
              <a:extLst>
                <a:ext uri="{FF2B5EF4-FFF2-40B4-BE49-F238E27FC236}">
                  <a16:creationId xmlns:a16="http://schemas.microsoft.com/office/drawing/2014/main" xmlns="" id="{4F373113-18F1-4443-9A8E-5EF06C1D2FEA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2" name="Freeform: Shape 51">
              <a:extLst>
                <a:ext uri="{FF2B5EF4-FFF2-40B4-BE49-F238E27FC236}">
                  <a16:creationId xmlns:a16="http://schemas.microsoft.com/office/drawing/2014/main" xmlns="" id="{8F99D053-FB83-41F1-B2CB-C10918BC99BC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xmlns="" id="{7F4373C1-3934-47C3-8F36-E2FB2615CA87}"/>
                </a:ext>
              </a:extLst>
            </p:cNvPr>
            <p:cNvSpPr txBox="1"/>
            <p:nvPr/>
          </p:nvSpPr>
          <p:spPr>
            <a:xfrm rot="16200000">
              <a:off x="10872792" y="3287066"/>
              <a:ext cx="19920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2DAnimation</a:t>
              </a:r>
            </a:p>
          </p:txBody>
        </p:sp>
        <p:pic>
          <p:nvPicPr>
            <p:cNvPr id="214" name="Picture 213">
              <a:extLst>
                <a:ext uri="{FF2B5EF4-FFF2-40B4-BE49-F238E27FC236}">
                  <a16:creationId xmlns:a16="http://schemas.microsoft.com/office/drawing/2014/main" xmlns="" id="{5A5E18E8-5A3E-4F1D-8254-6193AA55C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15" name="Group 214">
            <a:extLst>
              <a:ext uri="{FF2B5EF4-FFF2-40B4-BE49-F238E27FC236}">
                <a16:creationId xmlns:a16="http://schemas.microsoft.com/office/drawing/2014/main" xmlns="" id="{066ACF4C-6F8C-46FC-8362-2E05C90EEAFA}"/>
              </a:ext>
            </a:extLst>
          </p:cNvPr>
          <p:cNvGrpSpPr/>
          <p:nvPr/>
        </p:nvGrpSpPr>
        <p:grpSpPr>
          <a:xfrm>
            <a:off x="-12104298" y="-130623"/>
            <a:ext cx="12482920" cy="6858000"/>
            <a:chOff x="-290920" y="0"/>
            <a:chExt cx="12482920" cy="6858000"/>
          </a:xfrm>
        </p:grpSpPr>
        <p:sp>
          <p:nvSpPr>
            <p:cNvPr id="216" name="Rectangle 215">
              <a:extLst>
                <a:ext uri="{FF2B5EF4-FFF2-40B4-BE49-F238E27FC236}">
                  <a16:creationId xmlns:a16="http://schemas.microsoft.com/office/drawing/2014/main" xmlns="" id="{4F373113-18F1-4443-9A8E-5EF06C1D2FEA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7" name="Freeform: Shape 51">
              <a:extLst>
                <a:ext uri="{FF2B5EF4-FFF2-40B4-BE49-F238E27FC236}">
                  <a16:creationId xmlns:a16="http://schemas.microsoft.com/office/drawing/2014/main" xmlns="" id="{8F99D053-FB83-41F1-B2CB-C10918BC99BC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TextBox 217">
              <a:extLst>
                <a:ext uri="{FF2B5EF4-FFF2-40B4-BE49-F238E27FC236}">
                  <a16:creationId xmlns:a16="http://schemas.microsoft.com/office/drawing/2014/main" xmlns="" id="{7F4373C1-3934-47C3-8F36-E2FB2615CA87}"/>
                </a:ext>
              </a:extLst>
            </p:cNvPr>
            <p:cNvSpPr txBox="1"/>
            <p:nvPr/>
          </p:nvSpPr>
          <p:spPr>
            <a:xfrm rot="16200000">
              <a:off x="10972410" y="3350554"/>
              <a:ext cx="19920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Objective Selection</a:t>
              </a:r>
            </a:p>
          </p:txBody>
        </p:sp>
        <p:pic>
          <p:nvPicPr>
            <p:cNvPr id="219" name="Picture 218">
              <a:extLst>
                <a:ext uri="{FF2B5EF4-FFF2-40B4-BE49-F238E27FC236}">
                  <a16:creationId xmlns:a16="http://schemas.microsoft.com/office/drawing/2014/main" xmlns="" id="{5A5E18E8-5A3E-4F1D-8254-6193AA55C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20" name="Group 219">
            <a:extLst>
              <a:ext uri="{FF2B5EF4-FFF2-40B4-BE49-F238E27FC236}">
                <a16:creationId xmlns:a16="http://schemas.microsoft.com/office/drawing/2014/main" xmlns="" id="{C8A16B82-6A3C-46F5-8D32-072FDF89864A}"/>
              </a:ext>
            </a:extLst>
          </p:cNvPr>
          <p:cNvGrpSpPr/>
          <p:nvPr/>
        </p:nvGrpSpPr>
        <p:grpSpPr>
          <a:xfrm>
            <a:off x="-12640969" y="-120150"/>
            <a:ext cx="12482920" cy="6858000"/>
            <a:chOff x="-290920" y="0"/>
            <a:chExt cx="12482920" cy="6858000"/>
          </a:xfrm>
        </p:grpSpPr>
        <p:sp>
          <p:nvSpPr>
            <p:cNvPr id="221" name="Rectangle 220">
              <a:extLst>
                <a:ext uri="{FF2B5EF4-FFF2-40B4-BE49-F238E27FC236}">
                  <a16:creationId xmlns:a16="http://schemas.microsoft.com/office/drawing/2014/main" xmlns="" id="{2F391CEE-E392-4A9D-BD11-6954B994FB42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2" name="Freeform: Shape 20">
              <a:extLst>
                <a:ext uri="{FF2B5EF4-FFF2-40B4-BE49-F238E27FC236}">
                  <a16:creationId xmlns:a16="http://schemas.microsoft.com/office/drawing/2014/main" xmlns="" id="{7AC43ACA-5000-40E2-80D3-19833F9F1A3F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xmlns="" id="{BE022673-C77C-4E8F-AF41-8B283703E87E}"/>
                </a:ext>
              </a:extLst>
            </p:cNvPr>
            <p:cNvSpPr txBox="1"/>
            <p:nvPr/>
          </p:nvSpPr>
          <p:spPr>
            <a:xfrm rot="16200000">
              <a:off x="10938602" y="3287064"/>
              <a:ext cx="19920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Moving Wall</a:t>
              </a:r>
            </a:p>
          </p:txBody>
        </p:sp>
        <p:pic>
          <p:nvPicPr>
            <p:cNvPr id="224" name="Picture 223">
              <a:extLst>
                <a:ext uri="{FF2B5EF4-FFF2-40B4-BE49-F238E27FC236}">
                  <a16:creationId xmlns:a16="http://schemas.microsoft.com/office/drawing/2014/main" xmlns="" id="{E8AD023B-AE8D-405F-90E6-27B0D4707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25" name="Group 224">
            <a:extLst>
              <a:ext uri="{FF2B5EF4-FFF2-40B4-BE49-F238E27FC236}">
                <a16:creationId xmlns:a16="http://schemas.microsoft.com/office/drawing/2014/main" xmlns="" id="{69A27401-3327-4871-86AC-B461CA62C3AC}"/>
              </a:ext>
            </a:extLst>
          </p:cNvPr>
          <p:cNvGrpSpPr/>
          <p:nvPr/>
        </p:nvGrpSpPr>
        <p:grpSpPr>
          <a:xfrm>
            <a:off x="-12135954" y="-120148"/>
            <a:ext cx="11447501" cy="6858000"/>
            <a:chOff x="213096" y="0"/>
            <a:chExt cx="11447501" cy="6858000"/>
          </a:xfrm>
        </p:grpSpPr>
        <p:sp>
          <p:nvSpPr>
            <p:cNvPr id="226" name="Rectangle 225">
              <a:extLst>
                <a:ext uri="{FF2B5EF4-FFF2-40B4-BE49-F238E27FC236}">
                  <a16:creationId xmlns:a16="http://schemas.microsoft.com/office/drawing/2014/main" xmlns="" id="{706C029B-A799-4206-A656-A006D8F83990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7" name="Freeform: Shape 25">
              <a:extLst>
                <a:ext uri="{FF2B5EF4-FFF2-40B4-BE49-F238E27FC236}">
                  <a16:creationId xmlns:a16="http://schemas.microsoft.com/office/drawing/2014/main" xmlns="" id="{63328131-EC42-4D6D-A247-91FD3D23E58C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8" name="TextBox 227">
              <a:extLst>
                <a:ext uri="{FF2B5EF4-FFF2-40B4-BE49-F238E27FC236}">
                  <a16:creationId xmlns:a16="http://schemas.microsoft.com/office/drawing/2014/main" xmlns="" id="{3A728384-87ED-4E87-8F78-97EB653FDC67}"/>
                </a:ext>
              </a:extLst>
            </p:cNvPr>
            <p:cNvSpPr txBox="1"/>
            <p:nvPr/>
          </p:nvSpPr>
          <p:spPr>
            <a:xfrm rot="16200000">
              <a:off x="10424571" y="3345672"/>
              <a:ext cx="19920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Collision Detection</a:t>
              </a:r>
            </a:p>
          </p:txBody>
        </p:sp>
        <p:pic>
          <p:nvPicPr>
            <p:cNvPr id="229" name="Picture 228">
              <a:extLst>
                <a:ext uri="{FF2B5EF4-FFF2-40B4-BE49-F238E27FC236}">
                  <a16:creationId xmlns:a16="http://schemas.microsoft.com/office/drawing/2014/main" xmlns="" id="{2B44F548-697F-412D-9B99-861C27246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30" name="Group 229">
            <a:extLst>
              <a:ext uri="{FF2B5EF4-FFF2-40B4-BE49-F238E27FC236}">
                <a16:creationId xmlns:a16="http://schemas.microsoft.com/office/drawing/2014/main" xmlns="" id="{066ACF4C-6F8C-46FC-8362-2E05C90EEAFA}"/>
              </a:ext>
            </a:extLst>
          </p:cNvPr>
          <p:cNvGrpSpPr/>
          <p:nvPr/>
        </p:nvGrpSpPr>
        <p:grpSpPr>
          <a:xfrm>
            <a:off x="-13667567" y="-109677"/>
            <a:ext cx="12482920" cy="6858000"/>
            <a:chOff x="-290920" y="0"/>
            <a:chExt cx="12482920" cy="6858000"/>
          </a:xfrm>
        </p:grpSpPr>
        <p:sp>
          <p:nvSpPr>
            <p:cNvPr id="231" name="Rectangle 230">
              <a:extLst>
                <a:ext uri="{FF2B5EF4-FFF2-40B4-BE49-F238E27FC236}">
                  <a16:creationId xmlns:a16="http://schemas.microsoft.com/office/drawing/2014/main" xmlns="" id="{4F373113-18F1-4443-9A8E-5EF06C1D2FEA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2" name="Freeform: Shape 51">
              <a:extLst>
                <a:ext uri="{FF2B5EF4-FFF2-40B4-BE49-F238E27FC236}">
                  <a16:creationId xmlns:a16="http://schemas.microsoft.com/office/drawing/2014/main" xmlns="" id="{8F99D053-FB83-41F1-B2CB-C10918BC99BC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TextBox 232">
              <a:extLst>
                <a:ext uri="{FF2B5EF4-FFF2-40B4-BE49-F238E27FC236}">
                  <a16:creationId xmlns:a16="http://schemas.microsoft.com/office/drawing/2014/main" xmlns="" id="{7F4373C1-3934-47C3-8F36-E2FB2615CA87}"/>
                </a:ext>
              </a:extLst>
            </p:cNvPr>
            <p:cNvSpPr txBox="1"/>
            <p:nvPr/>
          </p:nvSpPr>
          <p:spPr>
            <a:xfrm rot="16200000">
              <a:off x="10872792" y="3317843"/>
              <a:ext cx="19920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Score Counting</a:t>
              </a:r>
            </a:p>
          </p:txBody>
        </p:sp>
        <p:pic>
          <p:nvPicPr>
            <p:cNvPr id="234" name="Picture 233">
              <a:extLst>
                <a:ext uri="{FF2B5EF4-FFF2-40B4-BE49-F238E27FC236}">
                  <a16:creationId xmlns:a16="http://schemas.microsoft.com/office/drawing/2014/main" xmlns="" id="{5A5E18E8-5A3E-4F1D-8254-6193AA55C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4" name="TextBox 3"/>
          <p:cNvSpPr txBox="1"/>
          <p:nvPr/>
        </p:nvSpPr>
        <p:spPr>
          <a:xfrm>
            <a:off x="3396241" y="2587488"/>
            <a:ext cx="418742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dirty="0" smtClean="0"/>
              <a:t>2D Animation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dirty="0" smtClean="0"/>
              <a:t>Objective Selection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dirty="0" smtClean="0"/>
              <a:t>Moving Wall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dirty="0" smtClean="0"/>
              <a:t>Collision Detection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dirty="0" smtClean="0"/>
              <a:t>Moving </a:t>
            </a:r>
            <a:r>
              <a:rPr lang="en-US" sz="2000" dirty="0" err="1" smtClean="0"/>
              <a:t>BackGround</a:t>
            </a:r>
            <a:endParaRPr lang="en-US" sz="2000" dirty="0" smtClean="0"/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dirty="0" smtClean="0"/>
              <a:t>Score Counting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21510887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eelOff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Box 49">
            <a:extLst>
              <a:ext uri="{FF2B5EF4-FFF2-40B4-BE49-F238E27FC236}">
                <a16:creationId xmlns:a16="http://schemas.microsoft.com/office/drawing/2014/main" xmlns="" id="{9EB0FD16-689C-476C-8309-C7173C257513}"/>
              </a:ext>
            </a:extLst>
          </p:cNvPr>
          <p:cNvSpPr txBox="1"/>
          <p:nvPr/>
        </p:nvSpPr>
        <p:spPr>
          <a:xfrm>
            <a:off x="3987081" y="802714"/>
            <a:ext cx="7278915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800" dirty="0">
                <a:solidFill>
                  <a:srgbClr val="FF5969"/>
                </a:solidFill>
                <a:latin typeface="Tw Cen MT" panose="020B0602020104020603" pitchFamily="34" charset="0"/>
              </a:rPr>
              <a:t>WELCOME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xmlns="" id="{4F202974-31A3-4642-B671-F0DBBB7B4663}"/>
              </a:ext>
            </a:extLst>
          </p:cNvPr>
          <p:cNvSpPr txBox="1"/>
          <p:nvPr/>
        </p:nvSpPr>
        <p:spPr>
          <a:xfrm>
            <a:off x="3856454" y="2710929"/>
            <a:ext cx="7278915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100" dirty="0" smtClean="0">
                <a:solidFill>
                  <a:srgbClr val="52CBBE"/>
                </a:solidFill>
                <a:latin typeface="Tw Cen MT" panose="020B0602020104020603" pitchFamily="34" charset="0"/>
              </a:rPr>
              <a:t>To Our Project Presentation</a:t>
            </a:r>
            <a:endParaRPr lang="en-US" sz="4100" dirty="0">
              <a:solidFill>
                <a:srgbClr val="52CBBE"/>
              </a:solidFill>
              <a:latin typeface="Tw Cen MT" panose="020B0602020104020603" pitchFamily="34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xmlns="" id="{C8A16B82-6A3C-46F5-8D32-072FDF89864A}"/>
              </a:ext>
            </a:extLst>
          </p:cNvPr>
          <p:cNvGrpSpPr/>
          <p:nvPr/>
        </p:nvGrpSpPr>
        <p:grpSpPr>
          <a:xfrm>
            <a:off x="-9230333" y="0"/>
            <a:ext cx="12482920" cy="6858000"/>
            <a:chOff x="-290920" y="0"/>
            <a:chExt cx="12482920" cy="685800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xmlns="" id="{2F391CEE-E392-4A9D-BD11-6954B994FB42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xmlns="" id="{7AC43ACA-5000-40E2-80D3-19833F9F1A3F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xmlns="" id="{BE022673-C77C-4E8F-AF41-8B283703E87E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about</a:t>
              </a: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xmlns="" id="{E8AD023B-AE8D-405F-90E6-27B0D4707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xmlns="" id="{69A27401-3327-4871-86AC-B461CA62C3AC}"/>
              </a:ext>
            </a:extLst>
          </p:cNvPr>
          <p:cNvGrpSpPr/>
          <p:nvPr/>
        </p:nvGrpSpPr>
        <p:grpSpPr>
          <a:xfrm>
            <a:off x="-8798784" y="0"/>
            <a:ext cx="11447503" cy="6858000"/>
            <a:chOff x="213096" y="0"/>
            <a:chExt cx="11447503" cy="685800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xmlns="" id="{706C029B-A799-4206-A656-A006D8F83990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xmlns="" id="{63328131-EC42-4D6D-A247-91FD3D23E58C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xmlns="" id="{3A728384-87ED-4E87-8F78-97EB653FDC67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history</a:t>
              </a: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xmlns="" id="{2B44F548-697F-412D-9B99-861C27246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xmlns="" id="{C0099890-786A-4F87-960D-5DADE5168909}"/>
              </a:ext>
            </a:extLst>
          </p:cNvPr>
          <p:cNvGrpSpPr/>
          <p:nvPr/>
        </p:nvGrpSpPr>
        <p:grpSpPr>
          <a:xfrm>
            <a:off x="-7847639" y="0"/>
            <a:ext cx="9961092" cy="6858000"/>
            <a:chOff x="491575" y="0"/>
            <a:chExt cx="9961092" cy="685800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xmlns="" id="{CE9AAB1E-3A13-4745-A574-9EE6806378C9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xmlns="" id="{1BC0F905-3F71-4932-B130-39D508C4D117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xmlns="" id="{93EC5869-A976-4328-A864-2BB04E7E7BFC}"/>
                </a:ext>
              </a:extLst>
            </p:cNvPr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timeline</a:t>
              </a:r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xmlns="" id="{7C8E4AB7-ADC0-4FEE-AE7A-994F5DAD3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0E4F6447-6163-4D6A-A8D2-BD63B6CB3A42}"/>
              </a:ext>
            </a:extLst>
          </p:cNvPr>
          <p:cNvGrpSpPr/>
          <p:nvPr/>
        </p:nvGrpSpPr>
        <p:grpSpPr>
          <a:xfrm>
            <a:off x="-7985197" y="0"/>
            <a:ext cx="9574094" cy="6858000"/>
            <a:chOff x="491575" y="0"/>
            <a:chExt cx="9574094" cy="685800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xmlns="" id="{5CB8CB55-9DEC-4367-900E-7257FE1B874F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xmlns="" id="{9DBAEDD6-7153-4AFF-BDC7-5A225B4B5642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xmlns="" id="{12F9D37B-DE70-4087-8A7F-BBA0BAF5B6CF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teams</a:t>
              </a:r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xmlns="" id="{6FA13E8D-3FCC-4EC2-BD8C-6CE7CA0ECD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xmlns="" id="{71382190-201C-4BAE-91F3-296A26671C96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xmlns="" id="{3FD3EE0D-FD02-4885-9AC0-03F414A9888F}"/>
              </a:ext>
            </a:extLst>
          </p:cNvPr>
          <p:cNvGrpSpPr/>
          <p:nvPr/>
        </p:nvGrpSpPr>
        <p:grpSpPr>
          <a:xfrm>
            <a:off x="-7638543" y="-1"/>
            <a:ext cx="8692332" cy="6858000"/>
            <a:chOff x="718505" y="-1"/>
            <a:chExt cx="8692332" cy="6858000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xmlns="" id="{60A9D552-2EF0-4DB4-9DC6-F52F2FD55E3C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xmlns="" id="{DA27D1F1-923F-4591-A07A-39E775B734F9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xmlns="" id="{0E895421-2372-4C7F-93D2-3B0353A6E7BD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services</a:t>
              </a:r>
            </a:p>
          </p:txBody>
        </p: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xmlns="" id="{1A9D6167-F7B8-4BFF-8BC5-2D13EF0CFF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xmlns="" id="{76789F00-2688-429D-926C-15F83152FDBE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xmlns="" id="{FF862AB6-114D-4C6A-B849-5A11B3650265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xmlns="" id="{30105858-8A3E-4676-96A7-18C1A74E36F4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xmlns="" id="{8A634BD7-1512-45B6-AFE4-1EEA636625CB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follow</a:t>
              </a:r>
            </a:p>
          </p:txBody>
        </p: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xmlns="" id="{F08704A4-CABE-4989-8BF7-C10A6BB40E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2" name="TextBox 1"/>
          <p:cNvSpPr txBox="1"/>
          <p:nvPr/>
        </p:nvSpPr>
        <p:spPr>
          <a:xfrm>
            <a:off x="3987081" y="3593407"/>
            <a:ext cx="61395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accent1">
                    <a:lumMod val="50000"/>
                  </a:schemeClr>
                </a:solidFill>
                <a:latin typeface="Algerian" panose="04020705040A02060702" pitchFamily="82" charset="0"/>
              </a:rPr>
              <a:t>Flappy Bird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0390" y="3593407"/>
            <a:ext cx="1494979" cy="1215940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prst="convex"/>
          </a:sp3d>
        </p:spPr>
      </p:pic>
      <p:grpSp>
        <p:nvGrpSpPr>
          <p:cNvPr id="100" name="Group 99">
            <a:extLst>
              <a:ext uri="{FF2B5EF4-FFF2-40B4-BE49-F238E27FC236}">
                <a16:creationId xmlns:a16="http://schemas.microsoft.com/office/drawing/2014/main" xmlns="" id="{066ACF4C-6F8C-46FC-8362-2E05C90EEAFA}"/>
              </a:ext>
            </a:extLst>
          </p:cNvPr>
          <p:cNvGrpSpPr/>
          <p:nvPr/>
        </p:nvGrpSpPr>
        <p:grpSpPr>
          <a:xfrm>
            <a:off x="-12492093" y="0"/>
            <a:ext cx="12482920" cy="6858000"/>
            <a:chOff x="-290920" y="0"/>
            <a:chExt cx="12482920" cy="6858000"/>
          </a:xfrm>
        </p:grpSpPr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xmlns="" id="{4F373113-18F1-4443-9A8E-5EF06C1D2FEA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2" name="Freeform: Shape 51">
              <a:extLst>
                <a:ext uri="{FF2B5EF4-FFF2-40B4-BE49-F238E27FC236}">
                  <a16:creationId xmlns:a16="http://schemas.microsoft.com/office/drawing/2014/main" xmlns="" id="{8F99D053-FB83-41F1-B2CB-C10918BC99BC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xmlns="" id="{7F4373C1-3934-47C3-8F36-E2FB2615CA87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about</a:t>
              </a:r>
            </a:p>
          </p:txBody>
        </p:sp>
        <p:pic>
          <p:nvPicPr>
            <p:cNvPr id="104" name="Picture 103">
              <a:extLst>
                <a:ext uri="{FF2B5EF4-FFF2-40B4-BE49-F238E27FC236}">
                  <a16:creationId xmlns:a16="http://schemas.microsoft.com/office/drawing/2014/main" xmlns="" id="{5A5E18E8-5A3E-4F1D-8254-6193AA55C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xmlns="" id="{066ACF4C-6F8C-46FC-8362-2E05C90EEAFA}"/>
              </a:ext>
            </a:extLst>
          </p:cNvPr>
          <p:cNvGrpSpPr/>
          <p:nvPr/>
        </p:nvGrpSpPr>
        <p:grpSpPr>
          <a:xfrm>
            <a:off x="-12497653" y="20944"/>
            <a:ext cx="12482920" cy="6858000"/>
            <a:chOff x="-290920" y="0"/>
            <a:chExt cx="12482920" cy="6858000"/>
          </a:xfrm>
        </p:grpSpPr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xmlns="" id="{4F373113-18F1-4443-9A8E-5EF06C1D2FEA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2" name="Freeform: Shape 51">
              <a:extLst>
                <a:ext uri="{FF2B5EF4-FFF2-40B4-BE49-F238E27FC236}">
                  <a16:creationId xmlns:a16="http://schemas.microsoft.com/office/drawing/2014/main" xmlns="" id="{8F99D053-FB83-41F1-B2CB-C10918BC99BC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xmlns="" id="{7F4373C1-3934-47C3-8F36-E2FB2615CA87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about</a:t>
              </a:r>
            </a:p>
          </p:txBody>
        </p:sp>
        <p:pic>
          <p:nvPicPr>
            <p:cNvPr id="114" name="Picture 113">
              <a:extLst>
                <a:ext uri="{FF2B5EF4-FFF2-40B4-BE49-F238E27FC236}">
                  <a16:creationId xmlns:a16="http://schemas.microsoft.com/office/drawing/2014/main" xmlns="" id="{5A5E18E8-5A3E-4F1D-8254-6193AA55C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xmlns="" id="{066ACF4C-6F8C-46FC-8362-2E05C90EEAFA}"/>
              </a:ext>
            </a:extLst>
          </p:cNvPr>
          <p:cNvGrpSpPr/>
          <p:nvPr/>
        </p:nvGrpSpPr>
        <p:grpSpPr>
          <a:xfrm>
            <a:off x="-13014163" y="0"/>
            <a:ext cx="12482920" cy="6858000"/>
            <a:chOff x="-290920" y="0"/>
            <a:chExt cx="12482920" cy="6858000"/>
          </a:xfrm>
        </p:grpSpPr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xmlns="" id="{4F373113-18F1-4443-9A8E-5EF06C1D2FEA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7" name="Freeform: Shape 51">
              <a:extLst>
                <a:ext uri="{FF2B5EF4-FFF2-40B4-BE49-F238E27FC236}">
                  <a16:creationId xmlns:a16="http://schemas.microsoft.com/office/drawing/2014/main" xmlns="" id="{8F99D053-FB83-41F1-B2CB-C10918BC99BC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xmlns="" id="{7F4373C1-3934-47C3-8F36-E2FB2615CA87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about</a:t>
              </a:r>
            </a:p>
          </p:txBody>
        </p:sp>
        <p:pic>
          <p:nvPicPr>
            <p:cNvPr id="119" name="Picture 118">
              <a:extLst>
                <a:ext uri="{FF2B5EF4-FFF2-40B4-BE49-F238E27FC236}">
                  <a16:creationId xmlns:a16="http://schemas.microsoft.com/office/drawing/2014/main" xmlns="" id="{5A5E18E8-5A3E-4F1D-8254-6193AA55C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xmlns="" id="{C8A16B82-6A3C-46F5-8D32-072FDF89864A}"/>
              </a:ext>
            </a:extLst>
          </p:cNvPr>
          <p:cNvGrpSpPr/>
          <p:nvPr/>
        </p:nvGrpSpPr>
        <p:grpSpPr>
          <a:xfrm>
            <a:off x="-13516581" y="20944"/>
            <a:ext cx="12482920" cy="6858000"/>
            <a:chOff x="-290920" y="0"/>
            <a:chExt cx="12482920" cy="6858000"/>
          </a:xfrm>
        </p:grpSpPr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xmlns="" id="{2F391CEE-E392-4A9D-BD11-6954B994FB42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2" name="Freeform: Shape 20">
              <a:extLst>
                <a:ext uri="{FF2B5EF4-FFF2-40B4-BE49-F238E27FC236}">
                  <a16:creationId xmlns:a16="http://schemas.microsoft.com/office/drawing/2014/main" xmlns="" id="{7AC43ACA-5000-40E2-80D3-19833F9F1A3F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xmlns="" id="{BE022673-C77C-4E8F-AF41-8B283703E87E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about</a:t>
              </a:r>
            </a:p>
          </p:txBody>
        </p:sp>
        <p:pic>
          <p:nvPicPr>
            <p:cNvPr id="124" name="Picture 123">
              <a:extLst>
                <a:ext uri="{FF2B5EF4-FFF2-40B4-BE49-F238E27FC236}">
                  <a16:creationId xmlns:a16="http://schemas.microsoft.com/office/drawing/2014/main" xmlns="" id="{E8AD023B-AE8D-405F-90E6-27B0D4707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xmlns="" id="{69A27401-3327-4871-86AC-B461CA62C3AC}"/>
              </a:ext>
            </a:extLst>
          </p:cNvPr>
          <p:cNvGrpSpPr/>
          <p:nvPr/>
        </p:nvGrpSpPr>
        <p:grpSpPr>
          <a:xfrm>
            <a:off x="-13012565" y="20944"/>
            <a:ext cx="11447503" cy="6858000"/>
            <a:chOff x="213096" y="0"/>
            <a:chExt cx="11447503" cy="6858000"/>
          </a:xfrm>
        </p:grpSpPr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xmlns="" id="{706C029B-A799-4206-A656-A006D8F83990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7" name="Freeform: Shape 25">
              <a:extLst>
                <a:ext uri="{FF2B5EF4-FFF2-40B4-BE49-F238E27FC236}">
                  <a16:creationId xmlns:a16="http://schemas.microsoft.com/office/drawing/2014/main" xmlns="" id="{63328131-EC42-4D6D-A247-91FD3D23E58C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xmlns="" id="{3A728384-87ED-4E87-8F78-97EB653FDC67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history</a:t>
              </a:r>
            </a:p>
          </p:txBody>
        </p:sp>
        <p:pic>
          <p:nvPicPr>
            <p:cNvPr id="129" name="Picture 128">
              <a:extLst>
                <a:ext uri="{FF2B5EF4-FFF2-40B4-BE49-F238E27FC236}">
                  <a16:creationId xmlns:a16="http://schemas.microsoft.com/office/drawing/2014/main" xmlns="" id="{2B44F548-697F-412D-9B99-861C27246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xmlns="" id="{C8A16B82-6A3C-46F5-8D32-072FDF89864A}"/>
              </a:ext>
            </a:extLst>
          </p:cNvPr>
          <p:cNvGrpSpPr/>
          <p:nvPr/>
        </p:nvGrpSpPr>
        <p:grpSpPr>
          <a:xfrm>
            <a:off x="-8495839" y="5204"/>
            <a:ext cx="12482920" cy="6858000"/>
            <a:chOff x="-290920" y="0"/>
            <a:chExt cx="12482920" cy="6858000"/>
          </a:xfrm>
        </p:grpSpPr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xmlns="" id="{2F391CEE-E392-4A9D-BD11-6954B994FB42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2" name="Freeform: Shape 20">
              <a:extLst>
                <a:ext uri="{FF2B5EF4-FFF2-40B4-BE49-F238E27FC236}">
                  <a16:creationId xmlns:a16="http://schemas.microsoft.com/office/drawing/2014/main" xmlns="" id="{7AC43ACA-5000-40E2-80D3-19833F9F1A3F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xmlns="" id="{BE022673-C77C-4E8F-AF41-8B283703E87E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about</a:t>
              </a:r>
            </a:p>
          </p:txBody>
        </p:sp>
        <p:pic>
          <p:nvPicPr>
            <p:cNvPr id="134" name="Picture 133">
              <a:extLst>
                <a:ext uri="{FF2B5EF4-FFF2-40B4-BE49-F238E27FC236}">
                  <a16:creationId xmlns:a16="http://schemas.microsoft.com/office/drawing/2014/main" xmlns="" id="{E8AD023B-AE8D-405F-90E6-27B0D4707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xmlns="" id="{69A27401-3327-4871-86AC-B461CA62C3AC}"/>
              </a:ext>
            </a:extLst>
          </p:cNvPr>
          <p:cNvGrpSpPr/>
          <p:nvPr/>
        </p:nvGrpSpPr>
        <p:grpSpPr>
          <a:xfrm>
            <a:off x="-8064290" y="5204"/>
            <a:ext cx="11447503" cy="6858000"/>
            <a:chOff x="213096" y="0"/>
            <a:chExt cx="11447503" cy="6858000"/>
          </a:xfrm>
        </p:grpSpPr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xmlns="" id="{706C029B-A799-4206-A656-A006D8F83990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7" name="Freeform: Shape 25">
              <a:extLst>
                <a:ext uri="{FF2B5EF4-FFF2-40B4-BE49-F238E27FC236}">
                  <a16:creationId xmlns:a16="http://schemas.microsoft.com/office/drawing/2014/main" xmlns="" id="{63328131-EC42-4D6D-A247-91FD3D23E58C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xmlns="" id="{3A728384-87ED-4E87-8F78-97EB653FDC67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history</a:t>
              </a:r>
            </a:p>
          </p:txBody>
        </p:sp>
        <p:pic>
          <p:nvPicPr>
            <p:cNvPr id="139" name="Picture 138">
              <a:extLst>
                <a:ext uri="{FF2B5EF4-FFF2-40B4-BE49-F238E27FC236}">
                  <a16:creationId xmlns:a16="http://schemas.microsoft.com/office/drawing/2014/main" xmlns="" id="{2B44F548-697F-412D-9B99-861C27246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xmlns="" id="{C0099890-786A-4F87-960D-5DADE5168909}"/>
              </a:ext>
            </a:extLst>
          </p:cNvPr>
          <p:cNvGrpSpPr/>
          <p:nvPr/>
        </p:nvGrpSpPr>
        <p:grpSpPr>
          <a:xfrm>
            <a:off x="-7113145" y="5204"/>
            <a:ext cx="9961092" cy="6858000"/>
            <a:chOff x="491575" y="0"/>
            <a:chExt cx="9961092" cy="6858000"/>
          </a:xfrm>
        </p:grpSpPr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xmlns="" id="{CE9AAB1E-3A13-4745-A574-9EE6806378C9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Freeform: Shape 30">
              <a:extLst>
                <a:ext uri="{FF2B5EF4-FFF2-40B4-BE49-F238E27FC236}">
                  <a16:creationId xmlns:a16="http://schemas.microsoft.com/office/drawing/2014/main" xmlns="" id="{1BC0F905-3F71-4932-B130-39D508C4D117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xmlns="" id="{93EC5869-A976-4328-A864-2BB04E7E7BFC}"/>
                </a:ext>
              </a:extLst>
            </p:cNvPr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timeline</a:t>
              </a:r>
            </a:p>
          </p:txBody>
        </p:sp>
        <p:pic>
          <p:nvPicPr>
            <p:cNvPr id="144" name="Picture 143">
              <a:extLst>
                <a:ext uri="{FF2B5EF4-FFF2-40B4-BE49-F238E27FC236}">
                  <a16:creationId xmlns:a16="http://schemas.microsoft.com/office/drawing/2014/main" xmlns="" id="{7C8E4AB7-ADC0-4FEE-AE7A-994F5DAD3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xmlns="" id="{0E4F6447-6163-4D6A-A8D2-BD63B6CB3A42}"/>
              </a:ext>
            </a:extLst>
          </p:cNvPr>
          <p:cNvGrpSpPr/>
          <p:nvPr/>
        </p:nvGrpSpPr>
        <p:grpSpPr>
          <a:xfrm>
            <a:off x="-7250703" y="5204"/>
            <a:ext cx="9574094" cy="6858000"/>
            <a:chOff x="491575" y="0"/>
            <a:chExt cx="9574094" cy="6858000"/>
          </a:xfrm>
        </p:grpSpPr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xmlns="" id="{5CB8CB55-9DEC-4367-900E-7257FE1B874F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Freeform: Shape 35">
              <a:extLst>
                <a:ext uri="{FF2B5EF4-FFF2-40B4-BE49-F238E27FC236}">
                  <a16:creationId xmlns:a16="http://schemas.microsoft.com/office/drawing/2014/main" xmlns="" id="{9DBAEDD6-7153-4AFF-BDC7-5A225B4B5642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xmlns="" id="{12F9D37B-DE70-4087-8A7F-BBA0BAF5B6CF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teams</a:t>
              </a:r>
            </a:p>
          </p:txBody>
        </p:sp>
        <p:pic>
          <p:nvPicPr>
            <p:cNvPr id="149" name="Picture 148">
              <a:extLst>
                <a:ext uri="{FF2B5EF4-FFF2-40B4-BE49-F238E27FC236}">
                  <a16:creationId xmlns:a16="http://schemas.microsoft.com/office/drawing/2014/main" xmlns="" id="{6FA13E8D-3FCC-4EC2-BD8C-6CE7CA0ECD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xmlns="" id="{3FD3EE0D-FD02-4885-9AC0-03F414A9888F}"/>
              </a:ext>
            </a:extLst>
          </p:cNvPr>
          <p:cNvGrpSpPr/>
          <p:nvPr/>
        </p:nvGrpSpPr>
        <p:grpSpPr>
          <a:xfrm>
            <a:off x="-6904049" y="5203"/>
            <a:ext cx="8692332" cy="6858000"/>
            <a:chOff x="718505" y="-1"/>
            <a:chExt cx="8692332" cy="6858000"/>
          </a:xfrm>
        </p:grpSpPr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xmlns="" id="{60A9D552-2EF0-4DB4-9DC6-F52F2FD55E3C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Freeform: Shape 41">
              <a:extLst>
                <a:ext uri="{FF2B5EF4-FFF2-40B4-BE49-F238E27FC236}">
                  <a16:creationId xmlns:a16="http://schemas.microsoft.com/office/drawing/2014/main" xmlns="" id="{DA27D1F1-923F-4591-A07A-39E775B734F9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xmlns="" id="{0E895421-2372-4C7F-93D2-3B0353A6E7BD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services</a:t>
              </a:r>
            </a:p>
          </p:txBody>
        </p:sp>
        <p:pic>
          <p:nvPicPr>
            <p:cNvPr id="154" name="Picture 153">
              <a:extLst>
                <a:ext uri="{FF2B5EF4-FFF2-40B4-BE49-F238E27FC236}">
                  <a16:creationId xmlns:a16="http://schemas.microsoft.com/office/drawing/2014/main" xmlns="" id="{1A9D6167-F7B8-4BFF-8BC5-2D13EF0CFF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xmlns="" id="{76789F00-2688-429D-926C-15F83152FDBE}"/>
              </a:ext>
            </a:extLst>
          </p:cNvPr>
          <p:cNvGrpSpPr/>
          <p:nvPr/>
        </p:nvGrpSpPr>
        <p:grpSpPr>
          <a:xfrm>
            <a:off x="-8660588" y="5203"/>
            <a:ext cx="9927504" cy="6858000"/>
            <a:chOff x="-9337032" y="-1"/>
            <a:chExt cx="9927504" cy="6858000"/>
          </a:xfrm>
        </p:grpSpPr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xmlns="" id="{FF862AB6-114D-4C6A-B849-5A11B3650265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7" name="Freeform: Shape 46">
              <a:extLst>
                <a:ext uri="{FF2B5EF4-FFF2-40B4-BE49-F238E27FC236}">
                  <a16:creationId xmlns:a16="http://schemas.microsoft.com/office/drawing/2014/main" xmlns="" id="{30105858-8A3E-4676-96A7-18C1A74E36F4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xmlns="" id="{8A634BD7-1512-45B6-AFE4-1EEA636625CB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follow</a:t>
              </a:r>
            </a:p>
          </p:txBody>
        </p:sp>
        <p:pic>
          <p:nvPicPr>
            <p:cNvPr id="159" name="Picture 158">
              <a:extLst>
                <a:ext uri="{FF2B5EF4-FFF2-40B4-BE49-F238E27FC236}">
                  <a16:creationId xmlns:a16="http://schemas.microsoft.com/office/drawing/2014/main" xmlns="" id="{F08704A4-CABE-4989-8BF7-C10A6BB40E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60" name="Group 159">
            <a:extLst>
              <a:ext uri="{FF2B5EF4-FFF2-40B4-BE49-F238E27FC236}">
                <a16:creationId xmlns:a16="http://schemas.microsoft.com/office/drawing/2014/main" xmlns="" id="{066ACF4C-6F8C-46FC-8362-2E05C90EEAFA}"/>
              </a:ext>
            </a:extLst>
          </p:cNvPr>
          <p:cNvGrpSpPr/>
          <p:nvPr/>
        </p:nvGrpSpPr>
        <p:grpSpPr>
          <a:xfrm>
            <a:off x="-11763159" y="26148"/>
            <a:ext cx="12482920" cy="6858000"/>
            <a:chOff x="-290920" y="0"/>
            <a:chExt cx="12482920" cy="6858000"/>
          </a:xfrm>
        </p:grpSpPr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xmlns="" id="{4F373113-18F1-4443-9A8E-5EF06C1D2FEA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2" name="Freeform: Shape 51">
              <a:extLst>
                <a:ext uri="{FF2B5EF4-FFF2-40B4-BE49-F238E27FC236}">
                  <a16:creationId xmlns:a16="http://schemas.microsoft.com/office/drawing/2014/main" xmlns="" id="{8F99D053-FB83-41F1-B2CB-C10918BC99BC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xmlns="" id="{7F4373C1-3934-47C3-8F36-E2FB2615CA87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about</a:t>
              </a:r>
            </a:p>
          </p:txBody>
        </p:sp>
        <p:pic>
          <p:nvPicPr>
            <p:cNvPr id="164" name="Picture 163">
              <a:extLst>
                <a:ext uri="{FF2B5EF4-FFF2-40B4-BE49-F238E27FC236}">
                  <a16:creationId xmlns:a16="http://schemas.microsoft.com/office/drawing/2014/main" xmlns="" id="{5A5E18E8-5A3E-4F1D-8254-6193AA55C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65" name="Group 164">
            <a:extLst>
              <a:ext uri="{FF2B5EF4-FFF2-40B4-BE49-F238E27FC236}">
                <a16:creationId xmlns:a16="http://schemas.microsoft.com/office/drawing/2014/main" xmlns="" id="{066ACF4C-6F8C-46FC-8362-2E05C90EEAFA}"/>
              </a:ext>
            </a:extLst>
          </p:cNvPr>
          <p:cNvGrpSpPr/>
          <p:nvPr/>
        </p:nvGrpSpPr>
        <p:grpSpPr>
          <a:xfrm>
            <a:off x="-12279669" y="5204"/>
            <a:ext cx="12482920" cy="6858000"/>
            <a:chOff x="-290920" y="0"/>
            <a:chExt cx="12482920" cy="6858000"/>
          </a:xfrm>
        </p:grpSpPr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xmlns="" id="{4F373113-18F1-4443-9A8E-5EF06C1D2FEA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7" name="Freeform: Shape 51">
              <a:extLst>
                <a:ext uri="{FF2B5EF4-FFF2-40B4-BE49-F238E27FC236}">
                  <a16:creationId xmlns:a16="http://schemas.microsoft.com/office/drawing/2014/main" xmlns="" id="{8F99D053-FB83-41F1-B2CB-C10918BC99BC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xmlns="" id="{7F4373C1-3934-47C3-8F36-E2FB2615CA87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about</a:t>
              </a:r>
            </a:p>
          </p:txBody>
        </p:sp>
        <p:pic>
          <p:nvPicPr>
            <p:cNvPr id="169" name="Picture 168">
              <a:extLst>
                <a:ext uri="{FF2B5EF4-FFF2-40B4-BE49-F238E27FC236}">
                  <a16:creationId xmlns:a16="http://schemas.microsoft.com/office/drawing/2014/main" xmlns="" id="{5A5E18E8-5A3E-4F1D-8254-6193AA55C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70" name="Group 169">
            <a:extLst>
              <a:ext uri="{FF2B5EF4-FFF2-40B4-BE49-F238E27FC236}">
                <a16:creationId xmlns:a16="http://schemas.microsoft.com/office/drawing/2014/main" xmlns="" id="{C8A16B82-6A3C-46F5-8D32-072FDF89864A}"/>
              </a:ext>
            </a:extLst>
          </p:cNvPr>
          <p:cNvGrpSpPr/>
          <p:nvPr/>
        </p:nvGrpSpPr>
        <p:grpSpPr>
          <a:xfrm>
            <a:off x="-12782087" y="26148"/>
            <a:ext cx="12482920" cy="6858000"/>
            <a:chOff x="-290920" y="0"/>
            <a:chExt cx="12482920" cy="6858000"/>
          </a:xfrm>
        </p:grpSpPr>
        <p:sp>
          <p:nvSpPr>
            <p:cNvPr id="171" name="Rectangle 170">
              <a:extLst>
                <a:ext uri="{FF2B5EF4-FFF2-40B4-BE49-F238E27FC236}">
                  <a16:creationId xmlns:a16="http://schemas.microsoft.com/office/drawing/2014/main" xmlns="" id="{2F391CEE-E392-4A9D-BD11-6954B994FB42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2" name="Freeform: Shape 20">
              <a:extLst>
                <a:ext uri="{FF2B5EF4-FFF2-40B4-BE49-F238E27FC236}">
                  <a16:creationId xmlns:a16="http://schemas.microsoft.com/office/drawing/2014/main" xmlns="" id="{7AC43ACA-5000-40E2-80D3-19833F9F1A3F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xmlns="" id="{BE022673-C77C-4E8F-AF41-8B283703E87E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about</a:t>
              </a:r>
            </a:p>
          </p:txBody>
        </p:sp>
        <p:pic>
          <p:nvPicPr>
            <p:cNvPr id="174" name="Picture 173">
              <a:extLst>
                <a:ext uri="{FF2B5EF4-FFF2-40B4-BE49-F238E27FC236}">
                  <a16:creationId xmlns:a16="http://schemas.microsoft.com/office/drawing/2014/main" xmlns="" id="{E8AD023B-AE8D-405F-90E6-27B0D4707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75" name="Group 174">
            <a:extLst>
              <a:ext uri="{FF2B5EF4-FFF2-40B4-BE49-F238E27FC236}">
                <a16:creationId xmlns:a16="http://schemas.microsoft.com/office/drawing/2014/main" xmlns="" id="{69A27401-3327-4871-86AC-B461CA62C3AC}"/>
              </a:ext>
            </a:extLst>
          </p:cNvPr>
          <p:cNvGrpSpPr/>
          <p:nvPr/>
        </p:nvGrpSpPr>
        <p:grpSpPr>
          <a:xfrm>
            <a:off x="-12278071" y="26148"/>
            <a:ext cx="11447503" cy="6858000"/>
            <a:chOff x="213096" y="0"/>
            <a:chExt cx="11447503" cy="6858000"/>
          </a:xfrm>
        </p:grpSpPr>
        <p:sp>
          <p:nvSpPr>
            <p:cNvPr id="176" name="Rectangle 175">
              <a:extLst>
                <a:ext uri="{FF2B5EF4-FFF2-40B4-BE49-F238E27FC236}">
                  <a16:creationId xmlns:a16="http://schemas.microsoft.com/office/drawing/2014/main" xmlns="" id="{706C029B-A799-4206-A656-A006D8F83990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7" name="Freeform: Shape 25">
              <a:extLst>
                <a:ext uri="{FF2B5EF4-FFF2-40B4-BE49-F238E27FC236}">
                  <a16:creationId xmlns:a16="http://schemas.microsoft.com/office/drawing/2014/main" xmlns="" id="{63328131-EC42-4D6D-A247-91FD3D23E58C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xmlns="" id="{3A728384-87ED-4E87-8F78-97EB653FDC67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history</a:t>
              </a:r>
            </a:p>
          </p:txBody>
        </p:sp>
        <p:pic>
          <p:nvPicPr>
            <p:cNvPr id="179" name="Picture 178">
              <a:extLst>
                <a:ext uri="{FF2B5EF4-FFF2-40B4-BE49-F238E27FC236}">
                  <a16:creationId xmlns:a16="http://schemas.microsoft.com/office/drawing/2014/main" xmlns="" id="{2B44F548-697F-412D-9B99-861C27246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80" name="Group 179">
            <a:extLst>
              <a:ext uri="{FF2B5EF4-FFF2-40B4-BE49-F238E27FC236}">
                <a16:creationId xmlns:a16="http://schemas.microsoft.com/office/drawing/2014/main" xmlns="" id="{C8A16B82-6A3C-46F5-8D32-072FDF89864A}"/>
              </a:ext>
            </a:extLst>
          </p:cNvPr>
          <p:cNvGrpSpPr/>
          <p:nvPr/>
        </p:nvGrpSpPr>
        <p:grpSpPr>
          <a:xfrm>
            <a:off x="-290521" y="-36622"/>
            <a:ext cx="12482920" cy="6858000"/>
            <a:chOff x="-290920" y="0"/>
            <a:chExt cx="12482920" cy="6858000"/>
          </a:xfrm>
        </p:grpSpPr>
        <p:sp>
          <p:nvSpPr>
            <p:cNvPr id="181" name="Rectangle 180">
              <a:extLst>
                <a:ext uri="{FF2B5EF4-FFF2-40B4-BE49-F238E27FC236}">
                  <a16:creationId xmlns:a16="http://schemas.microsoft.com/office/drawing/2014/main" xmlns="" id="{2F391CEE-E392-4A9D-BD11-6954B994FB42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2" name="Freeform: Shape 20">
              <a:extLst>
                <a:ext uri="{FF2B5EF4-FFF2-40B4-BE49-F238E27FC236}">
                  <a16:creationId xmlns:a16="http://schemas.microsoft.com/office/drawing/2014/main" xmlns="" id="{7AC43ACA-5000-40E2-80D3-19833F9F1A3F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xmlns="" id="{BE022673-C77C-4E8F-AF41-8B283703E87E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G" sz="3600" b="1" dirty="0">
                  <a:solidFill>
                    <a:schemeClr val="bg1"/>
                  </a:solidFill>
                </a:rPr>
                <a:t> Mentor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184" name="Picture 183">
              <a:extLst>
                <a:ext uri="{FF2B5EF4-FFF2-40B4-BE49-F238E27FC236}">
                  <a16:creationId xmlns:a16="http://schemas.microsoft.com/office/drawing/2014/main" xmlns="" id="{E8AD023B-AE8D-405F-90E6-27B0D4707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85" name="Group 184">
            <a:extLst>
              <a:ext uri="{FF2B5EF4-FFF2-40B4-BE49-F238E27FC236}">
                <a16:creationId xmlns:a16="http://schemas.microsoft.com/office/drawing/2014/main" xmlns="" id="{69A27401-3327-4871-86AC-B461CA62C3AC}"/>
              </a:ext>
            </a:extLst>
          </p:cNvPr>
          <p:cNvGrpSpPr/>
          <p:nvPr/>
        </p:nvGrpSpPr>
        <p:grpSpPr>
          <a:xfrm>
            <a:off x="221284" y="-31418"/>
            <a:ext cx="11493897" cy="6858000"/>
            <a:chOff x="213096" y="0"/>
            <a:chExt cx="11493897" cy="6858000"/>
          </a:xfrm>
        </p:grpSpPr>
        <p:sp>
          <p:nvSpPr>
            <p:cNvPr id="186" name="Rectangle 185">
              <a:extLst>
                <a:ext uri="{FF2B5EF4-FFF2-40B4-BE49-F238E27FC236}">
                  <a16:creationId xmlns:a16="http://schemas.microsoft.com/office/drawing/2014/main" xmlns="" id="{706C029B-A799-4206-A656-A006D8F83990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7" name="Freeform: Shape 25">
              <a:extLst>
                <a:ext uri="{FF2B5EF4-FFF2-40B4-BE49-F238E27FC236}">
                  <a16:creationId xmlns:a16="http://schemas.microsoft.com/office/drawing/2014/main" xmlns="" id="{63328131-EC42-4D6D-A247-91FD3D23E58C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8" name="TextBox 187">
              <a:extLst>
                <a:ext uri="{FF2B5EF4-FFF2-40B4-BE49-F238E27FC236}">
                  <a16:creationId xmlns:a16="http://schemas.microsoft.com/office/drawing/2014/main" xmlns="" id="{3A728384-87ED-4E87-8F78-97EB653FDC67}"/>
                </a:ext>
              </a:extLst>
            </p:cNvPr>
            <p:cNvSpPr txBox="1"/>
            <p:nvPr/>
          </p:nvSpPr>
          <p:spPr>
            <a:xfrm rot="16200000">
              <a:off x="10387785" y="3126715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Teams</a:t>
              </a:r>
            </a:p>
          </p:txBody>
        </p:sp>
        <p:pic>
          <p:nvPicPr>
            <p:cNvPr id="189" name="Picture 188">
              <a:extLst>
                <a:ext uri="{FF2B5EF4-FFF2-40B4-BE49-F238E27FC236}">
                  <a16:creationId xmlns:a16="http://schemas.microsoft.com/office/drawing/2014/main" xmlns="" id="{2B44F548-697F-412D-9B99-861C27246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90" name="Group 189">
            <a:extLst>
              <a:ext uri="{FF2B5EF4-FFF2-40B4-BE49-F238E27FC236}">
                <a16:creationId xmlns:a16="http://schemas.microsoft.com/office/drawing/2014/main" xmlns="" id="{C0099890-786A-4F87-960D-5DADE5168909}"/>
              </a:ext>
            </a:extLst>
          </p:cNvPr>
          <p:cNvGrpSpPr/>
          <p:nvPr/>
        </p:nvGrpSpPr>
        <p:grpSpPr>
          <a:xfrm>
            <a:off x="1234659" y="-28785"/>
            <a:ext cx="9961092" cy="6858000"/>
            <a:chOff x="491575" y="0"/>
            <a:chExt cx="9961092" cy="6858000"/>
          </a:xfrm>
        </p:grpSpPr>
        <p:sp>
          <p:nvSpPr>
            <p:cNvPr id="191" name="Rectangle 190">
              <a:extLst>
                <a:ext uri="{FF2B5EF4-FFF2-40B4-BE49-F238E27FC236}">
                  <a16:creationId xmlns:a16="http://schemas.microsoft.com/office/drawing/2014/main" xmlns="" id="{CE9AAB1E-3A13-4745-A574-9EE6806378C9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Freeform: Shape 30">
              <a:extLst>
                <a:ext uri="{FF2B5EF4-FFF2-40B4-BE49-F238E27FC236}">
                  <a16:creationId xmlns:a16="http://schemas.microsoft.com/office/drawing/2014/main" xmlns="" id="{1BC0F905-3F71-4932-B130-39D508C4D117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3" name="TextBox 192">
              <a:extLst>
                <a:ext uri="{FF2B5EF4-FFF2-40B4-BE49-F238E27FC236}">
                  <a16:creationId xmlns:a16="http://schemas.microsoft.com/office/drawing/2014/main" xmlns="" id="{93EC5869-A976-4328-A864-2BB04E7E7BFC}"/>
                </a:ext>
              </a:extLst>
            </p:cNvPr>
            <p:cNvSpPr txBox="1"/>
            <p:nvPr/>
          </p:nvSpPr>
          <p:spPr>
            <a:xfrm rot="16200000">
              <a:off x="9117129" y="3251166"/>
              <a:ext cx="19920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G" sz="2800" b="1" dirty="0">
                  <a:solidFill>
                    <a:schemeClr val="bg1">
                      <a:lumMod val="95000"/>
                    </a:schemeClr>
                  </a:solidFill>
                </a:rPr>
                <a:t>CONTENTS</a:t>
              </a:r>
              <a:endParaRPr lang="en-US" sz="2800" b="1" dirty="0">
                <a:solidFill>
                  <a:schemeClr val="bg1">
                    <a:lumMod val="95000"/>
                  </a:schemeClr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194" name="Picture 193">
              <a:extLst>
                <a:ext uri="{FF2B5EF4-FFF2-40B4-BE49-F238E27FC236}">
                  <a16:creationId xmlns:a16="http://schemas.microsoft.com/office/drawing/2014/main" xmlns="" id="{7C8E4AB7-ADC0-4FEE-AE7A-994F5DAD3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95" name="Group 194">
            <a:extLst>
              <a:ext uri="{FF2B5EF4-FFF2-40B4-BE49-F238E27FC236}">
                <a16:creationId xmlns:a16="http://schemas.microsoft.com/office/drawing/2014/main" xmlns="" id="{0E4F6447-6163-4D6A-A8D2-BD63B6CB3A42}"/>
              </a:ext>
            </a:extLst>
          </p:cNvPr>
          <p:cNvGrpSpPr/>
          <p:nvPr/>
        </p:nvGrpSpPr>
        <p:grpSpPr>
          <a:xfrm>
            <a:off x="1096787" y="-10537"/>
            <a:ext cx="9574094" cy="6858000"/>
            <a:chOff x="491575" y="0"/>
            <a:chExt cx="9574094" cy="6858000"/>
          </a:xfrm>
        </p:grpSpPr>
        <p:sp>
          <p:nvSpPr>
            <p:cNvPr id="196" name="Rectangle 195">
              <a:extLst>
                <a:ext uri="{FF2B5EF4-FFF2-40B4-BE49-F238E27FC236}">
                  <a16:creationId xmlns:a16="http://schemas.microsoft.com/office/drawing/2014/main" xmlns="" id="{5CB8CB55-9DEC-4367-900E-7257FE1B874F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Freeform: Shape 35">
              <a:extLst>
                <a:ext uri="{FF2B5EF4-FFF2-40B4-BE49-F238E27FC236}">
                  <a16:creationId xmlns:a16="http://schemas.microsoft.com/office/drawing/2014/main" xmlns="" id="{9DBAEDD6-7153-4AFF-BDC7-5A225B4B5642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xmlns="" id="{12F9D37B-DE70-4087-8A7F-BBA0BAF5B6CF}"/>
                </a:ext>
              </a:extLst>
            </p:cNvPr>
            <p:cNvSpPr txBox="1"/>
            <p:nvPr/>
          </p:nvSpPr>
          <p:spPr>
            <a:xfrm rot="16200000">
              <a:off x="8746453" y="3251165"/>
              <a:ext cx="19920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Introduction</a:t>
              </a:r>
            </a:p>
          </p:txBody>
        </p:sp>
        <p:pic>
          <p:nvPicPr>
            <p:cNvPr id="199" name="Picture 198">
              <a:extLst>
                <a:ext uri="{FF2B5EF4-FFF2-40B4-BE49-F238E27FC236}">
                  <a16:creationId xmlns:a16="http://schemas.microsoft.com/office/drawing/2014/main" xmlns="" id="{6FA13E8D-3FCC-4EC2-BD8C-6CE7CA0ECD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00" name="Group 199">
            <a:extLst>
              <a:ext uri="{FF2B5EF4-FFF2-40B4-BE49-F238E27FC236}">
                <a16:creationId xmlns:a16="http://schemas.microsoft.com/office/drawing/2014/main" xmlns="" id="{3FD3EE0D-FD02-4885-9AC0-03F414A9888F}"/>
              </a:ext>
            </a:extLst>
          </p:cNvPr>
          <p:cNvGrpSpPr/>
          <p:nvPr/>
        </p:nvGrpSpPr>
        <p:grpSpPr>
          <a:xfrm>
            <a:off x="1487640" y="-30101"/>
            <a:ext cx="8692331" cy="6858000"/>
            <a:chOff x="718505" y="-1"/>
            <a:chExt cx="8692331" cy="6858000"/>
          </a:xfrm>
        </p:grpSpPr>
        <p:sp>
          <p:nvSpPr>
            <p:cNvPr id="201" name="Rectangle 200">
              <a:extLst>
                <a:ext uri="{FF2B5EF4-FFF2-40B4-BE49-F238E27FC236}">
                  <a16:creationId xmlns:a16="http://schemas.microsoft.com/office/drawing/2014/main" xmlns="" id="{60A9D552-2EF0-4DB4-9DC6-F52F2FD55E3C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Freeform: Shape 41">
              <a:extLst>
                <a:ext uri="{FF2B5EF4-FFF2-40B4-BE49-F238E27FC236}">
                  <a16:creationId xmlns:a16="http://schemas.microsoft.com/office/drawing/2014/main" xmlns="" id="{DA27D1F1-923F-4591-A07A-39E775B734F9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xmlns="" id="{0E895421-2372-4C7F-93D2-3B0353A6E7BD}"/>
                </a:ext>
              </a:extLst>
            </p:cNvPr>
            <p:cNvSpPr txBox="1"/>
            <p:nvPr/>
          </p:nvSpPr>
          <p:spPr>
            <a:xfrm rot="16200000">
              <a:off x="8091629" y="3220387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GamePlay</a:t>
              </a:r>
            </a:p>
          </p:txBody>
        </p:sp>
        <p:pic>
          <p:nvPicPr>
            <p:cNvPr id="204" name="Picture 203">
              <a:extLst>
                <a:ext uri="{FF2B5EF4-FFF2-40B4-BE49-F238E27FC236}">
                  <a16:creationId xmlns:a16="http://schemas.microsoft.com/office/drawing/2014/main" xmlns="" id="{1A9D6167-F7B8-4BFF-8BC5-2D13EF0CFF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05" name="Group 204">
            <a:extLst>
              <a:ext uri="{FF2B5EF4-FFF2-40B4-BE49-F238E27FC236}">
                <a16:creationId xmlns:a16="http://schemas.microsoft.com/office/drawing/2014/main" xmlns="" id="{76789F00-2688-429D-926C-15F83152FDBE}"/>
              </a:ext>
            </a:extLst>
          </p:cNvPr>
          <p:cNvGrpSpPr/>
          <p:nvPr/>
        </p:nvGrpSpPr>
        <p:grpSpPr>
          <a:xfrm>
            <a:off x="-260825" y="-7935"/>
            <a:ext cx="9927504" cy="6858000"/>
            <a:chOff x="-9337032" y="-1"/>
            <a:chExt cx="9927504" cy="6858000"/>
          </a:xfrm>
        </p:grpSpPr>
        <p:sp>
          <p:nvSpPr>
            <p:cNvPr id="206" name="Rectangle 205">
              <a:extLst>
                <a:ext uri="{FF2B5EF4-FFF2-40B4-BE49-F238E27FC236}">
                  <a16:creationId xmlns:a16="http://schemas.microsoft.com/office/drawing/2014/main" xmlns="" id="{FF862AB6-114D-4C6A-B849-5A11B3650265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7" name="Freeform: Shape 46">
              <a:extLst>
                <a:ext uri="{FF2B5EF4-FFF2-40B4-BE49-F238E27FC236}">
                  <a16:creationId xmlns:a16="http://schemas.microsoft.com/office/drawing/2014/main" xmlns="" id="{30105858-8A3E-4676-96A7-18C1A74E36F4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xmlns="" id="{8A634BD7-1512-45B6-AFE4-1EEA636625CB}"/>
                </a:ext>
              </a:extLst>
            </p:cNvPr>
            <p:cNvSpPr txBox="1"/>
            <p:nvPr/>
          </p:nvSpPr>
          <p:spPr>
            <a:xfrm rot="16200000">
              <a:off x="-738260" y="3281940"/>
              <a:ext cx="19920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Requirements</a:t>
              </a:r>
            </a:p>
          </p:txBody>
        </p:sp>
        <p:pic>
          <p:nvPicPr>
            <p:cNvPr id="209" name="Picture 208">
              <a:extLst>
                <a:ext uri="{FF2B5EF4-FFF2-40B4-BE49-F238E27FC236}">
                  <a16:creationId xmlns:a16="http://schemas.microsoft.com/office/drawing/2014/main" xmlns="" id="{F08704A4-CABE-4989-8BF7-C10A6BB40E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10" name="Group 209">
            <a:extLst>
              <a:ext uri="{FF2B5EF4-FFF2-40B4-BE49-F238E27FC236}">
                <a16:creationId xmlns:a16="http://schemas.microsoft.com/office/drawing/2014/main" xmlns="" id="{066ACF4C-6F8C-46FC-8362-2E05C90EEAFA}"/>
              </a:ext>
            </a:extLst>
          </p:cNvPr>
          <p:cNvGrpSpPr/>
          <p:nvPr/>
        </p:nvGrpSpPr>
        <p:grpSpPr>
          <a:xfrm>
            <a:off x="-3323190" y="0"/>
            <a:ext cx="12482920" cy="6858000"/>
            <a:chOff x="-290920" y="0"/>
            <a:chExt cx="12482920" cy="6858000"/>
          </a:xfrm>
        </p:grpSpPr>
        <p:sp>
          <p:nvSpPr>
            <p:cNvPr id="211" name="Rectangle 210">
              <a:extLst>
                <a:ext uri="{FF2B5EF4-FFF2-40B4-BE49-F238E27FC236}">
                  <a16:creationId xmlns:a16="http://schemas.microsoft.com/office/drawing/2014/main" xmlns="" id="{4F373113-18F1-4443-9A8E-5EF06C1D2FEA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2" name="Freeform: Shape 51">
              <a:extLst>
                <a:ext uri="{FF2B5EF4-FFF2-40B4-BE49-F238E27FC236}">
                  <a16:creationId xmlns:a16="http://schemas.microsoft.com/office/drawing/2014/main" xmlns="" id="{8F99D053-FB83-41F1-B2CB-C10918BC99BC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xmlns="" id="{7F4373C1-3934-47C3-8F36-E2FB2615CA87}"/>
                </a:ext>
              </a:extLst>
            </p:cNvPr>
            <p:cNvSpPr txBox="1"/>
            <p:nvPr/>
          </p:nvSpPr>
          <p:spPr>
            <a:xfrm rot="16200000">
              <a:off x="10872792" y="3287066"/>
              <a:ext cx="19920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smtClean="0">
                  <a:solidFill>
                    <a:srgbClr val="F0EEF0"/>
                  </a:solidFill>
                  <a:latin typeface="Tw Cen MT" panose="020B0602020104020603" pitchFamily="34" charset="0"/>
                </a:rPr>
                <a:t>2DAnimation</a:t>
              </a:r>
              <a:endParaRPr lang="en-US" sz="24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214" name="Picture 213">
              <a:extLst>
                <a:ext uri="{FF2B5EF4-FFF2-40B4-BE49-F238E27FC236}">
                  <a16:creationId xmlns:a16="http://schemas.microsoft.com/office/drawing/2014/main" xmlns="" id="{5A5E18E8-5A3E-4F1D-8254-6193AA55C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15" name="Group 214">
            <a:extLst>
              <a:ext uri="{FF2B5EF4-FFF2-40B4-BE49-F238E27FC236}">
                <a16:creationId xmlns:a16="http://schemas.microsoft.com/office/drawing/2014/main" xmlns="" id="{066ACF4C-6F8C-46FC-8362-2E05C90EEAFA}"/>
              </a:ext>
            </a:extLst>
          </p:cNvPr>
          <p:cNvGrpSpPr/>
          <p:nvPr/>
        </p:nvGrpSpPr>
        <p:grpSpPr>
          <a:xfrm>
            <a:off x="-12105901" y="-23675"/>
            <a:ext cx="12518742" cy="6858000"/>
            <a:chOff x="-275869" y="-28879"/>
            <a:chExt cx="12518742" cy="6858000"/>
          </a:xfrm>
        </p:grpSpPr>
        <p:sp>
          <p:nvSpPr>
            <p:cNvPr id="216" name="Rectangle 215">
              <a:extLst>
                <a:ext uri="{FF2B5EF4-FFF2-40B4-BE49-F238E27FC236}">
                  <a16:creationId xmlns:a16="http://schemas.microsoft.com/office/drawing/2014/main" xmlns="" id="{4F373113-18F1-4443-9A8E-5EF06C1D2FEA}"/>
                </a:ext>
              </a:extLst>
            </p:cNvPr>
            <p:cNvSpPr/>
            <p:nvPr/>
          </p:nvSpPr>
          <p:spPr>
            <a:xfrm>
              <a:off x="-275869" y="-28879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7" name="Freeform: Shape 51">
              <a:extLst>
                <a:ext uri="{FF2B5EF4-FFF2-40B4-BE49-F238E27FC236}">
                  <a16:creationId xmlns:a16="http://schemas.microsoft.com/office/drawing/2014/main" xmlns="" id="{8F99D053-FB83-41F1-B2CB-C10918BC99BC}"/>
                </a:ext>
              </a:extLst>
            </p:cNvPr>
            <p:cNvSpPr/>
            <p:nvPr/>
          </p:nvSpPr>
          <p:spPr>
            <a:xfrm>
              <a:off x="11074473" y="2337435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TextBox 217">
              <a:extLst>
                <a:ext uri="{FF2B5EF4-FFF2-40B4-BE49-F238E27FC236}">
                  <a16:creationId xmlns:a16="http://schemas.microsoft.com/office/drawing/2014/main" xmlns="" id="{7F4373C1-3934-47C3-8F36-E2FB2615CA87}"/>
                </a:ext>
              </a:extLst>
            </p:cNvPr>
            <p:cNvSpPr txBox="1"/>
            <p:nvPr/>
          </p:nvSpPr>
          <p:spPr>
            <a:xfrm rot="16200000">
              <a:off x="10955506" y="3369918"/>
              <a:ext cx="19920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Objective Selection</a:t>
              </a:r>
            </a:p>
          </p:txBody>
        </p:sp>
        <p:pic>
          <p:nvPicPr>
            <p:cNvPr id="219" name="Picture 218">
              <a:extLst>
                <a:ext uri="{FF2B5EF4-FFF2-40B4-BE49-F238E27FC236}">
                  <a16:creationId xmlns:a16="http://schemas.microsoft.com/office/drawing/2014/main" xmlns="" id="{5A5E18E8-5A3E-4F1D-8254-6193AA55C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20" name="Group 219">
            <a:extLst>
              <a:ext uri="{FF2B5EF4-FFF2-40B4-BE49-F238E27FC236}">
                <a16:creationId xmlns:a16="http://schemas.microsoft.com/office/drawing/2014/main" xmlns="" id="{C8A16B82-6A3C-46F5-8D32-072FDF89864A}"/>
              </a:ext>
            </a:extLst>
          </p:cNvPr>
          <p:cNvGrpSpPr/>
          <p:nvPr/>
        </p:nvGrpSpPr>
        <p:grpSpPr>
          <a:xfrm>
            <a:off x="-12623370" y="26148"/>
            <a:ext cx="12482920" cy="6858000"/>
            <a:chOff x="-290920" y="0"/>
            <a:chExt cx="12482920" cy="6858000"/>
          </a:xfrm>
        </p:grpSpPr>
        <p:sp>
          <p:nvSpPr>
            <p:cNvPr id="221" name="Rectangle 220">
              <a:extLst>
                <a:ext uri="{FF2B5EF4-FFF2-40B4-BE49-F238E27FC236}">
                  <a16:creationId xmlns:a16="http://schemas.microsoft.com/office/drawing/2014/main" xmlns="" id="{2F391CEE-E392-4A9D-BD11-6954B994FB42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2" name="Freeform: Shape 20">
              <a:extLst>
                <a:ext uri="{FF2B5EF4-FFF2-40B4-BE49-F238E27FC236}">
                  <a16:creationId xmlns:a16="http://schemas.microsoft.com/office/drawing/2014/main" xmlns="" id="{7AC43ACA-5000-40E2-80D3-19833F9F1A3F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xmlns="" id="{BE022673-C77C-4E8F-AF41-8B283703E87E}"/>
                </a:ext>
              </a:extLst>
            </p:cNvPr>
            <p:cNvSpPr txBox="1"/>
            <p:nvPr/>
          </p:nvSpPr>
          <p:spPr>
            <a:xfrm rot="16200000">
              <a:off x="10955458" y="3382593"/>
              <a:ext cx="19920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Objective Selection</a:t>
              </a:r>
            </a:p>
          </p:txBody>
        </p:sp>
        <p:pic>
          <p:nvPicPr>
            <p:cNvPr id="224" name="Picture 223">
              <a:extLst>
                <a:ext uri="{FF2B5EF4-FFF2-40B4-BE49-F238E27FC236}">
                  <a16:creationId xmlns:a16="http://schemas.microsoft.com/office/drawing/2014/main" xmlns="" id="{E8AD023B-AE8D-405F-90E6-27B0D4707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25" name="Group 224">
            <a:extLst>
              <a:ext uri="{FF2B5EF4-FFF2-40B4-BE49-F238E27FC236}">
                <a16:creationId xmlns:a16="http://schemas.microsoft.com/office/drawing/2014/main" xmlns="" id="{69A27401-3327-4871-86AC-B461CA62C3AC}"/>
              </a:ext>
            </a:extLst>
          </p:cNvPr>
          <p:cNvGrpSpPr/>
          <p:nvPr/>
        </p:nvGrpSpPr>
        <p:grpSpPr>
          <a:xfrm>
            <a:off x="-12119354" y="26148"/>
            <a:ext cx="11447501" cy="6858000"/>
            <a:chOff x="213096" y="0"/>
            <a:chExt cx="11447501" cy="6858000"/>
          </a:xfrm>
        </p:grpSpPr>
        <p:sp>
          <p:nvSpPr>
            <p:cNvPr id="226" name="Rectangle 225">
              <a:extLst>
                <a:ext uri="{FF2B5EF4-FFF2-40B4-BE49-F238E27FC236}">
                  <a16:creationId xmlns:a16="http://schemas.microsoft.com/office/drawing/2014/main" xmlns="" id="{706C029B-A799-4206-A656-A006D8F83990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7" name="Freeform: Shape 25">
              <a:extLst>
                <a:ext uri="{FF2B5EF4-FFF2-40B4-BE49-F238E27FC236}">
                  <a16:creationId xmlns:a16="http://schemas.microsoft.com/office/drawing/2014/main" xmlns="" id="{63328131-EC42-4D6D-A247-91FD3D23E58C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8" name="TextBox 227">
              <a:extLst>
                <a:ext uri="{FF2B5EF4-FFF2-40B4-BE49-F238E27FC236}">
                  <a16:creationId xmlns:a16="http://schemas.microsoft.com/office/drawing/2014/main" xmlns="" id="{3A728384-87ED-4E87-8F78-97EB653FDC67}"/>
                </a:ext>
              </a:extLst>
            </p:cNvPr>
            <p:cNvSpPr txBox="1"/>
            <p:nvPr/>
          </p:nvSpPr>
          <p:spPr>
            <a:xfrm rot="16200000">
              <a:off x="10341391" y="3198166"/>
              <a:ext cx="19920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Moving Wall</a:t>
              </a:r>
            </a:p>
          </p:txBody>
        </p:sp>
        <p:pic>
          <p:nvPicPr>
            <p:cNvPr id="229" name="Picture 228">
              <a:extLst>
                <a:ext uri="{FF2B5EF4-FFF2-40B4-BE49-F238E27FC236}">
                  <a16:creationId xmlns:a16="http://schemas.microsoft.com/office/drawing/2014/main" xmlns="" id="{2B44F548-697F-412D-9B99-861C27246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30" name="Group 229">
            <a:extLst>
              <a:ext uri="{FF2B5EF4-FFF2-40B4-BE49-F238E27FC236}">
                <a16:creationId xmlns:a16="http://schemas.microsoft.com/office/drawing/2014/main" xmlns="" id="{066ACF4C-6F8C-46FC-8362-2E05C90EEAFA}"/>
              </a:ext>
            </a:extLst>
          </p:cNvPr>
          <p:cNvGrpSpPr/>
          <p:nvPr/>
        </p:nvGrpSpPr>
        <p:grpSpPr>
          <a:xfrm>
            <a:off x="-13666652" y="15675"/>
            <a:ext cx="12482920" cy="6858000"/>
            <a:chOff x="-290920" y="0"/>
            <a:chExt cx="12482920" cy="6858000"/>
          </a:xfrm>
        </p:grpSpPr>
        <p:sp>
          <p:nvSpPr>
            <p:cNvPr id="231" name="Rectangle 230">
              <a:extLst>
                <a:ext uri="{FF2B5EF4-FFF2-40B4-BE49-F238E27FC236}">
                  <a16:creationId xmlns:a16="http://schemas.microsoft.com/office/drawing/2014/main" xmlns="" id="{4F373113-18F1-4443-9A8E-5EF06C1D2FEA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2" name="Freeform: Shape 51">
              <a:extLst>
                <a:ext uri="{FF2B5EF4-FFF2-40B4-BE49-F238E27FC236}">
                  <a16:creationId xmlns:a16="http://schemas.microsoft.com/office/drawing/2014/main" xmlns="" id="{8F99D053-FB83-41F1-B2CB-C10918BC99BC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TextBox 232">
              <a:extLst>
                <a:ext uri="{FF2B5EF4-FFF2-40B4-BE49-F238E27FC236}">
                  <a16:creationId xmlns:a16="http://schemas.microsoft.com/office/drawing/2014/main" xmlns="" id="{7F4373C1-3934-47C3-8F36-E2FB2615CA87}"/>
                </a:ext>
              </a:extLst>
            </p:cNvPr>
            <p:cNvSpPr txBox="1"/>
            <p:nvPr/>
          </p:nvSpPr>
          <p:spPr>
            <a:xfrm rot="16200000">
              <a:off x="10872792" y="3317843"/>
              <a:ext cx="19920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Score Counting</a:t>
              </a:r>
            </a:p>
          </p:txBody>
        </p:sp>
        <p:pic>
          <p:nvPicPr>
            <p:cNvPr id="234" name="Picture 233">
              <a:extLst>
                <a:ext uri="{FF2B5EF4-FFF2-40B4-BE49-F238E27FC236}">
                  <a16:creationId xmlns:a16="http://schemas.microsoft.com/office/drawing/2014/main" xmlns="" id="{5A5E18E8-5A3E-4F1D-8254-6193AA55C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8976" y="448881"/>
            <a:ext cx="887277" cy="88727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9935" y="240525"/>
            <a:ext cx="1837043" cy="176758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8101" y="448881"/>
            <a:ext cx="3048264" cy="114309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427" y="2158725"/>
            <a:ext cx="1772118" cy="236282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2736" y="2158725"/>
            <a:ext cx="457240" cy="233955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4477" y="2162702"/>
            <a:ext cx="1989617" cy="233557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5027" y="2158725"/>
            <a:ext cx="845643" cy="84564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2049" y="3559787"/>
            <a:ext cx="886199" cy="886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25869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airplane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Box 49">
            <a:extLst>
              <a:ext uri="{FF2B5EF4-FFF2-40B4-BE49-F238E27FC236}">
                <a16:creationId xmlns:a16="http://schemas.microsoft.com/office/drawing/2014/main" xmlns="" id="{9EB0FD16-689C-476C-8309-C7173C257513}"/>
              </a:ext>
            </a:extLst>
          </p:cNvPr>
          <p:cNvSpPr txBox="1"/>
          <p:nvPr/>
        </p:nvSpPr>
        <p:spPr>
          <a:xfrm>
            <a:off x="3987081" y="802714"/>
            <a:ext cx="7278915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800" dirty="0">
                <a:solidFill>
                  <a:srgbClr val="FF5969"/>
                </a:solidFill>
                <a:latin typeface="Tw Cen MT" panose="020B0602020104020603" pitchFamily="34" charset="0"/>
              </a:rPr>
              <a:t>WELCOME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xmlns="" id="{4F202974-31A3-4642-B671-F0DBBB7B4663}"/>
              </a:ext>
            </a:extLst>
          </p:cNvPr>
          <p:cNvSpPr txBox="1"/>
          <p:nvPr/>
        </p:nvSpPr>
        <p:spPr>
          <a:xfrm>
            <a:off x="3856454" y="2710929"/>
            <a:ext cx="7278915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100" dirty="0" smtClean="0">
                <a:solidFill>
                  <a:srgbClr val="52CBBE"/>
                </a:solidFill>
                <a:latin typeface="Tw Cen MT" panose="020B0602020104020603" pitchFamily="34" charset="0"/>
              </a:rPr>
              <a:t>To Our Project Presentation</a:t>
            </a:r>
            <a:endParaRPr lang="en-US" sz="4100" dirty="0">
              <a:solidFill>
                <a:srgbClr val="52CBBE"/>
              </a:solidFill>
              <a:latin typeface="Tw Cen MT" panose="020B0602020104020603" pitchFamily="34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xmlns="" id="{C8A16B82-6A3C-46F5-8D32-072FDF89864A}"/>
              </a:ext>
            </a:extLst>
          </p:cNvPr>
          <p:cNvGrpSpPr/>
          <p:nvPr/>
        </p:nvGrpSpPr>
        <p:grpSpPr>
          <a:xfrm>
            <a:off x="-9230333" y="0"/>
            <a:ext cx="12482920" cy="6858000"/>
            <a:chOff x="-290920" y="0"/>
            <a:chExt cx="12482920" cy="685800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xmlns="" id="{2F391CEE-E392-4A9D-BD11-6954B994FB42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xmlns="" id="{7AC43ACA-5000-40E2-80D3-19833F9F1A3F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xmlns="" id="{BE022673-C77C-4E8F-AF41-8B283703E87E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about</a:t>
              </a: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xmlns="" id="{E8AD023B-AE8D-405F-90E6-27B0D4707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xmlns="" id="{69A27401-3327-4871-86AC-B461CA62C3AC}"/>
              </a:ext>
            </a:extLst>
          </p:cNvPr>
          <p:cNvGrpSpPr/>
          <p:nvPr/>
        </p:nvGrpSpPr>
        <p:grpSpPr>
          <a:xfrm>
            <a:off x="-8798784" y="0"/>
            <a:ext cx="11447503" cy="6858000"/>
            <a:chOff x="213096" y="0"/>
            <a:chExt cx="11447503" cy="685800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xmlns="" id="{706C029B-A799-4206-A656-A006D8F83990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xmlns="" id="{63328131-EC42-4D6D-A247-91FD3D23E58C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xmlns="" id="{3A728384-87ED-4E87-8F78-97EB653FDC67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history</a:t>
              </a: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xmlns="" id="{2B44F548-697F-412D-9B99-861C27246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xmlns="" id="{C0099890-786A-4F87-960D-5DADE5168909}"/>
              </a:ext>
            </a:extLst>
          </p:cNvPr>
          <p:cNvGrpSpPr/>
          <p:nvPr/>
        </p:nvGrpSpPr>
        <p:grpSpPr>
          <a:xfrm>
            <a:off x="-7847639" y="0"/>
            <a:ext cx="9961092" cy="6858000"/>
            <a:chOff x="491575" y="0"/>
            <a:chExt cx="9961092" cy="685800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xmlns="" id="{CE9AAB1E-3A13-4745-A574-9EE6806378C9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xmlns="" id="{1BC0F905-3F71-4932-B130-39D508C4D117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xmlns="" id="{93EC5869-A976-4328-A864-2BB04E7E7BFC}"/>
                </a:ext>
              </a:extLst>
            </p:cNvPr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timeline</a:t>
              </a:r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xmlns="" id="{7C8E4AB7-ADC0-4FEE-AE7A-994F5DAD3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0E4F6447-6163-4D6A-A8D2-BD63B6CB3A42}"/>
              </a:ext>
            </a:extLst>
          </p:cNvPr>
          <p:cNvGrpSpPr/>
          <p:nvPr/>
        </p:nvGrpSpPr>
        <p:grpSpPr>
          <a:xfrm>
            <a:off x="-7985197" y="0"/>
            <a:ext cx="9574094" cy="6858000"/>
            <a:chOff x="491575" y="0"/>
            <a:chExt cx="9574094" cy="685800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xmlns="" id="{5CB8CB55-9DEC-4367-900E-7257FE1B874F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xmlns="" id="{9DBAEDD6-7153-4AFF-BDC7-5A225B4B5642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xmlns="" id="{12F9D37B-DE70-4087-8A7F-BBA0BAF5B6CF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teams</a:t>
              </a:r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xmlns="" id="{6FA13E8D-3FCC-4EC2-BD8C-6CE7CA0ECD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xmlns="" id="{71382190-201C-4BAE-91F3-296A26671C96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xmlns="" id="{3FD3EE0D-FD02-4885-9AC0-03F414A9888F}"/>
              </a:ext>
            </a:extLst>
          </p:cNvPr>
          <p:cNvGrpSpPr/>
          <p:nvPr/>
        </p:nvGrpSpPr>
        <p:grpSpPr>
          <a:xfrm>
            <a:off x="-7638543" y="-1"/>
            <a:ext cx="8692332" cy="6858000"/>
            <a:chOff x="718505" y="-1"/>
            <a:chExt cx="8692332" cy="6858000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xmlns="" id="{60A9D552-2EF0-4DB4-9DC6-F52F2FD55E3C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xmlns="" id="{DA27D1F1-923F-4591-A07A-39E775B734F9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xmlns="" id="{0E895421-2372-4C7F-93D2-3B0353A6E7BD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services</a:t>
              </a:r>
            </a:p>
          </p:txBody>
        </p: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xmlns="" id="{1A9D6167-F7B8-4BFF-8BC5-2D13EF0CFF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xmlns="" id="{76789F00-2688-429D-926C-15F83152FDBE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xmlns="" id="{FF862AB6-114D-4C6A-B849-5A11B3650265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xmlns="" id="{30105858-8A3E-4676-96A7-18C1A74E36F4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xmlns="" id="{8A634BD7-1512-45B6-AFE4-1EEA636625CB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follow</a:t>
              </a:r>
            </a:p>
          </p:txBody>
        </p: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xmlns="" id="{F08704A4-CABE-4989-8BF7-C10A6BB40E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2" name="TextBox 1"/>
          <p:cNvSpPr txBox="1"/>
          <p:nvPr/>
        </p:nvSpPr>
        <p:spPr>
          <a:xfrm>
            <a:off x="3987081" y="3593407"/>
            <a:ext cx="61395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accent1">
                    <a:lumMod val="50000"/>
                  </a:schemeClr>
                </a:solidFill>
                <a:latin typeface="Algerian" panose="04020705040A02060702" pitchFamily="82" charset="0"/>
              </a:rPr>
              <a:t>Flappy Bird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0390" y="3593407"/>
            <a:ext cx="1494979" cy="1215940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prst="convex"/>
          </a:sp3d>
        </p:spPr>
      </p:pic>
      <p:grpSp>
        <p:nvGrpSpPr>
          <p:cNvPr id="100" name="Group 99">
            <a:extLst>
              <a:ext uri="{FF2B5EF4-FFF2-40B4-BE49-F238E27FC236}">
                <a16:creationId xmlns:a16="http://schemas.microsoft.com/office/drawing/2014/main" xmlns="" id="{066ACF4C-6F8C-46FC-8362-2E05C90EEAFA}"/>
              </a:ext>
            </a:extLst>
          </p:cNvPr>
          <p:cNvGrpSpPr/>
          <p:nvPr/>
        </p:nvGrpSpPr>
        <p:grpSpPr>
          <a:xfrm>
            <a:off x="-12492093" y="0"/>
            <a:ext cx="12482920" cy="6858000"/>
            <a:chOff x="-290920" y="0"/>
            <a:chExt cx="12482920" cy="6858000"/>
          </a:xfrm>
        </p:grpSpPr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xmlns="" id="{4F373113-18F1-4443-9A8E-5EF06C1D2FEA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2" name="Freeform: Shape 51">
              <a:extLst>
                <a:ext uri="{FF2B5EF4-FFF2-40B4-BE49-F238E27FC236}">
                  <a16:creationId xmlns:a16="http://schemas.microsoft.com/office/drawing/2014/main" xmlns="" id="{8F99D053-FB83-41F1-B2CB-C10918BC99BC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xmlns="" id="{7F4373C1-3934-47C3-8F36-E2FB2615CA87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about</a:t>
              </a:r>
            </a:p>
          </p:txBody>
        </p:sp>
        <p:pic>
          <p:nvPicPr>
            <p:cNvPr id="104" name="Picture 103">
              <a:extLst>
                <a:ext uri="{FF2B5EF4-FFF2-40B4-BE49-F238E27FC236}">
                  <a16:creationId xmlns:a16="http://schemas.microsoft.com/office/drawing/2014/main" xmlns="" id="{5A5E18E8-5A3E-4F1D-8254-6193AA55C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xmlns="" id="{066ACF4C-6F8C-46FC-8362-2E05C90EEAFA}"/>
              </a:ext>
            </a:extLst>
          </p:cNvPr>
          <p:cNvGrpSpPr/>
          <p:nvPr/>
        </p:nvGrpSpPr>
        <p:grpSpPr>
          <a:xfrm>
            <a:off x="-12497653" y="20944"/>
            <a:ext cx="12482920" cy="6858000"/>
            <a:chOff x="-290920" y="0"/>
            <a:chExt cx="12482920" cy="6858000"/>
          </a:xfrm>
        </p:grpSpPr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xmlns="" id="{4F373113-18F1-4443-9A8E-5EF06C1D2FEA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2" name="Freeform: Shape 51">
              <a:extLst>
                <a:ext uri="{FF2B5EF4-FFF2-40B4-BE49-F238E27FC236}">
                  <a16:creationId xmlns:a16="http://schemas.microsoft.com/office/drawing/2014/main" xmlns="" id="{8F99D053-FB83-41F1-B2CB-C10918BC99BC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xmlns="" id="{7F4373C1-3934-47C3-8F36-E2FB2615CA87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about</a:t>
              </a:r>
            </a:p>
          </p:txBody>
        </p:sp>
        <p:pic>
          <p:nvPicPr>
            <p:cNvPr id="114" name="Picture 113">
              <a:extLst>
                <a:ext uri="{FF2B5EF4-FFF2-40B4-BE49-F238E27FC236}">
                  <a16:creationId xmlns:a16="http://schemas.microsoft.com/office/drawing/2014/main" xmlns="" id="{5A5E18E8-5A3E-4F1D-8254-6193AA55C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xmlns="" id="{066ACF4C-6F8C-46FC-8362-2E05C90EEAFA}"/>
              </a:ext>
            </a:extLst>
          </p:cNvPr>
          <p:cNvGrpSpPr/>
          <p:nvPr/>
        </p:nvGrpSpPr>
        <p:grpSpPr>
          <a:xfrm>
            <a:off x="-13014163" y="0"/>
            <a:ext cx="12482920" cy="6858000"/>
            <a:chOff x="-290920" y="0"/>
            <a:chExt cx="12482920" cy="6858000"/>
          </a:xfrm>
        </p:grpSpPr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xmlns="" id="{4F373113-18F1-4443-9A8E-5EF06C1D2FEA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7" name="Freeform: Shape 51">
              <a:extLst>
                <a:ext uri="{FF2B5EF4-FFF2-40B4-BE49-F238E27FC236}">
                  <a16:creationId xmlns:a16="http://schemas.microsoft.com/office/drawing/2014/main" xmlns="" id="{8F99D053-FB83-41F1-B2CB-C10918BC99BC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xmlns="" id="{7F4373C1-3934-47C3-8F36-E2FB2615CA87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about</a:t>
              </a:r>
            </a:p>
          </p:txBody>
        </p:sp>
        <p:pic>
          <p:nvPicPr>
            <p:cNvPr id="119" name="Picture 118">
              <a:extLst>
                <a:ext uri="{FF2B5EF4-FFF2-40B4-BE49-F238E27FC236}">
                  <a16:creationId xmlns:a16="http://schemas.microsoft.com/office/drawing/2014/main" xmlns="" id="{5A5E18E8-5A3E-4F1D-8254-6193AA55C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xmlns="" id="{C8A16B82-6A3C-46F5-8D32-072FDF89864A}"/>
              </a:ext>
            </a:extLst>
          </p:cNvPr>
          <p:cNvGrpSpPr/>
          <p:nvPr/>
        </p:nvGrpSpPr>
        <p:grpSpPr>
          <a:xfrm>
            <a:off x="-13516581" y="20944"/>
            <a:ext cx="12482920" cy="6858000"/>
            <a:chOff x="-290920" y="0"/>
            <a:chExt cx="12482920" cy="6858000"/>
          </a:xfrm>
        </p:grpSpPr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xmlns="" id="{2F391CEE-E392-4A9D-BD11-6954B994FB42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2" name="Freeform: Shape 20">
              <a:extLst>
                <a:ext uri="{FF2B5EF4-FFF2-40B4-BE49-F238E27FC236}">
                  <a16:creationId xmlns:a16="http://schemas.microsoft.com/office/drawing/2014/main" xmlns="" id="{7AC43ACA-5000-40E2-80D3-19833F9F1A3F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xmlns="" id="{BE022673-C77C-4E8F-AF41-8B283703E87E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about</a:t>
              </a:r>
            </a:p>
          </p:txBody>
        </p:sp>
        <p:pic>
          <p:nvPicPr>
            <p:cNvPr id="124" name="Picture 123">
              <a:extLst>
                <a:ext uri="{FF2B5EF4-FFF2-40B4-BE49-F238E27FC236}">
                  <a16:creationId xmlns:a16="http://schemas.microsoft.com/office/drawing/2014/main" xmlns="" id="{E8AD023B-AE8D-405F-90E6-27B0D4707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xmlns="" id="{69A27401-3327-4871-86AC-B461CA62C3AC}"/>
              </a:ext>
            </a:extLst>
          </p:cNvPr>
          <p:cNvGrpSpPr/>
          <p:nvPr/>
        </p:nvGrpSpPr>
        <p:grpSpPr>
          <a:xfrm>
            <a:off x="-13012565" y="20944"/>
            <a:ext cx="11447503" cy="6858000"/>
            <a:chOff x="213096" y="0"/>
            <a:chExt cx="11447503" cy="6858000"/>
          </a:xfrm>
        </p:grpSpPr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xmlns="" id="{706C029B-A799-4206-A656-A006D8F83990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7" name="Freeform: Shape 25">
              <a:extLst>
                <a:ext uri="{FF2B5EF4-FFF2-40B4-BE49-F238E27FC236}">
                  <a16:creationId xmlns:a16="http://schemas.microsoft.com/office/drawing/2014/main" xmlns="" id="{63328131-EC42-4D6D-A247-91FD3D23E58C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xmlns="" id="{3A728384-87ED-4E87-8F78-97EB653FDC67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history</a:t>
              </a:r>
            </a:p>
          </p:txBody>
        </p:sp>
        <p:pic>
          <p:nvPicPr>
            <p:cNvPr id="129" name="Picture 128">
              <a:extLst>
                <a:ext uri="{FF2B5EF4-FFF2-40B4-BE49-F238E27FC236}">
                  <a16:creationId xmlns:a16="http://schemas.microsoft.com/office/drawing/2014/main" xmlns="" id="{2B44F548-697F-412D-9B99-861C27246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xmlns="" id="{C8A16B82-6A3C-46F5-8D32-072FDF89864A}"/>
              </a:ext>
            </a:extLst>
          </p:cNvPr>
          <p:cNvGrpSpPr/>
          <p:nvPr/>
        </p:nvGrpSpPr>
        <p:grpSpPr>
          <a:xfrm>
            <a:off x="-8495839" y="5204"/>
            <a:ext cx="12482920" cy="6858000"/>
            <a:chOff x="-290920" y="0"/>
            <a:chExt cx="12482920" cy="6858000"/>
          </a:xfrm>
        </p:grpSpPr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xmlns="" id="{2F391CEE-E392-4A9D-BD11-6954B994FB42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2" name="Freeform: Shape 20">
              <a:extLst>
                <a:ext uri="{FF2B5EF4-FFF2-40B4-BE49-F238E27FC236}">
                  <a16:creationId xmlns:a16="http://schemas.microsoft.com/office/drawing/2014/main" xmlns="" id="{7AC43ACA-5000-40E2-80D3-19833F9F1A3F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xmlns="" id="{BE022673-C77C-4E8F-AF41-8B283703E87E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about</a:t>
              </a:r>
            </a:p>
          </p:txBody>
        </p:sp>
        <p:pic>
          <p:nvPicPr>
            <p:cNvPr id="134" name="Picture 133">
              <a:extLst>
                <a:ext uri="{FF2B5EF4-FFF2-40B4-BE49-F238E27FC236}">
                  <a16:creationId xmlns:a16="http://schemas.microsoft.com/office/drawing/2014/main" xmlns="" id="{E8AD023B-AE8D-405F-90E6-27B0D4707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xmlns="" id="{69A27401-3327-4871-86AC-B461CA62C3AC}"/>
              </a:ext>
            </a:extLst>
          </p:cNvPr>
          <p:cNvGrpSpPr/>
          <p:nvPr/>
        </p:nvGrpSpPr>
        <p:grpSpPr>
          <a:xfrm>
            <a:off x="-8064290" y="5204"/>
            <a:ext cx="11447503" cy="6858000"/>
            <a:chOff x="213096" y="0"/>
            <a:chExt cx="11447503" cy="6858000"/>
          </a:xfrm>
        </p:grpSpPr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xmlns="" id="{706C029B-A799-4206-A656-A006D8F83990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7" name="Freeform: Shape 25">
              <a:extLst>
                <a:ext uri="{FF2B5EF4-FFF2-40B4-BE49-F238E27FC236}">
                  <a16:creationId xmlns:a16="http://schemas.microsoft.com/office/drawing/2014/main" xmlns="" id="{63328131-EC42-4D6D-A247-91FD3D23E58C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xmlns="" id="{3A728384-87ED-4E87-8F78-97EB653FDC67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history</a:t>
              </a:r>
            </a:p>
          </p:txBody>
        </p:sp>
        <p:pic>
          <p:nvPicPr>
            <p:cNvPr id="139" name="Picture 138">
              <a:extLst>
                <a:ext uri="{FF2B5EF4-FFF2-40B4-BE49-F238E27FC236}">
                  <a16:creationId xmlns:a16="http://schemas.microsoft.com/office/drawing/2014/main" xmlns="" id="{2B44F548-697F-412D-9B99-861C27246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xmlns="" id="{C0099890-786A-4F87-960D-5DADE5168909}"/>
              </a:ext>
            </a:extLst>
          </p:cNvPr>
          <p:cNvGrpSpPr/>
          <p:nvPr/>
        </p:nvGrpSpPr>
        <p:grpSpPr>
          <a:xfrm>
            <a:off x="-7113145" y="5204"/>
            <a:ext cx="9961092" cy="6858000"/>
            <a:chOff x="491575" y="0"/>
            <a:chExt cx="9961092" cy="6858000"/>
          </a:xfrm>
        </p:grpSpPr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xmlns="" id="{CE9AAB1E-3A13-4745-A574-9EE6806378C9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Freeform: Shape 30">
              <a:extLst>
                <a:ext uri="{FF2B5EF4-FFF2-40B4-BE49-F238E27FC236}">
                  <a16:creationId xmlns:a16="http://schemas.microsoft.com/office/drawing/2014/main" xmlns="" id="{1BC0F905-3F71-4932-B130-39D508C4D117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xmlns="" id="{93EC5869-A976-4328-A864-2BB04E7E7BFC}"/>
                </a:ext>
              </a:extLst>
            </p:cNvPr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timeline</a:t>
              </a:r>
            </a:p>
          </p:txBody>
        </p:sp>
        <p:pic>
          <p:nvPicPr>
            <p:cNvPr id="144" name="Picture 143">
              <a:extLst>
                <a:ext uri="{FF2B5EF4-FFF2-40B4-BE49-F238E27FC236}">
                  <a16:creationId xmlns:a16="http://schemas.microsoft.com/office/drawing/2014/main" xmlns="" id="{7C8E4AB7-ADC0-4FEE-AE7A-994F5DAD3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xmlns="" id="{0E4F6447-6163-4D6A-A8D2-BD63B6CB3A42}"/>
              </a:ext>
            </a:extLst>
          </p:cNvPr>
          <p:cNvGrpSpPr/>
          <p:nvPr/>
        </p:nvGrpSpPr>
        <p:grpSpPr>
          <a:xfrm>
            <a:off x="-7250703" y="5204"/>
            <a:ext cx="9574094" cy="6858000"/>
            <a:chOff x="491575" y="0"/>
            <a:chExt cx="9574094" cy="6858000"/>
          </a:xfrm>
        </p:grpSpPr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xmlns="" id="{5CB8CB55-9DEC-4367-900E-7257FE1B874F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Freeform: Shape 35">
              <a:extLst>
                <a:ext uri="{FF2B5EF4-FFF2-40B4-BE49-F238E27FC236}">
                  <a16:creationId xmlns:a16="http://schemas.microsoft.com/office/drawing/2014/main" xmlns="" id="{9DBAEDD6-7153-4AFF-BDC7-5A225B4B5642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xmlns="" id="{12F9D37B-DE70-4087-8A7F-BBA0BAF5B6CF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teams</a:t>
              </a:r>
            </a:p>
          </p:txBody>
        </p:sp>
        <p:pic>
          <p:nvPicPr>
            <p:cNvPr id="149" name="Picture 148">
              <a:extLst>
                <a:ext uri="{FF2B5EF4-FFF2-40B4-BE49-F238E27FC236}">
                  <a16:creationId xmlns:a16="http://schemas.microsoft.com/office/drawing/2014/main" xmlns="" id="{6FA13E8D-3FCC-4EC2-BD8C-6CE7CA0ECD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xmlns="" id="{3FD3EE0D-FD02-4885-9AC0-03F414A9888F}"/>
              </a:ext>
            </a:extLst>
          </p:cNvPr>
          <p:cNvGrpSpPr/>
          <p:nvPr/>
        </p:nvGrpSpPr>
        <p:grpSpPr>
          <a:xfrm>
            <a:off x="-6904049" y="5203"/>
            <a:ext cx="8692332" cy="6858000"/>
            <a:chOff x="718505" y="-1"/>
            <a:chExt cx="8692332" cy="6858000"/>
          </a:xfrm>
        </p:grpSpPr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xmlns="" id="{60A9D552-2EF0-4DB4-9DC6-F52F2FD55E3C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Freeform: Shape 41">
              <a:extLst>
                <a:ext uri="{FF2B5EF4-FFF2-40B4-BE49-F238E27FC236}">
                  <a16:creationId xmlns:a16="http://schemas.microsoft.com/office/drawing/2014/main" xmlns="" id="{DA27D1F1-923F-4591-A07A-39E775B734F9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xmlns="" id="{0E895421-2372-4C7F-93D2-3B0353A6E7BD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services</a:t>
              </a:r>
            </a:p>
          </p:txBody>
        </p:sp>
        <p:pic>
          <p:nvPicPr>
            <p:cNvPr id="154" name="Picture 153">
              <a:extLst>
                <a:ext uri="{FF2B5EF4-FFF2-40B4-BE49-F238E27FC236}">
                  <a16:creationId xmlns:a16="http://schemas.microsoft.com/office/drawing/2014/main" xmlns="" id="{1A9D6167-F7B8-4BFF-8BC5-2D13EF0CFF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xmlns="" id="{76789F00-2688-429D-926C-15F83152FDBE}"/>
              </a:ext>
            </a:extLst>
          </p:cNvPr>
          <p:cNvGrpSpPr/>
          <p:nvPr/>
        </p:nvGrpSpPr>
        <p:grpSpPr>
          <a:xfrm>
            <a:off x="-8660588" y="5203"/>
            <a:ext cx="9927504" cy="6858000"/>
            <a:chOff x="-9337032" y="-1"/>
            <a:chExt cx="9927504" cy="6858000"/>
          </a:xfrm>
        </p:grpSpPr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xmlns="" id="{FF862AB6-114D-4C6A-B849-5A11B3650265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7" name="Freeform: Shape 46">
              <a:extLst>
                <a:ext uri="{FF2B5EF4-FFF2-40B4-BE49-F238E27FC236}">
                  <a16:creationId xmlns:a16="http://schemas.microsoft.com/office/drawing/2014/main" xmlns="" id="{30105858-8A3E-4676-96A7-18C1A74E36F4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xmlns="" id="{8A634BD7-1512-45B6-AFE4-1EEA636625CB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follow</a:t>
              </a:r>
            </a:p>
          </p:txBody>
        </p:sp>
        <p:pic>
          <p:nvPicPr>
            <p:cNvPr id="159" name="Picture 158">
              <a:extLst>
                <a:ext uri="{FF2B5EF4-FFF2-40B4-BE49-F238E27FC236}">
                  <a16:creationId xmlns:a16="http://schemas.microsoft.com/office/drawing/2014/main" xmlns="" id="{F08704A4-CABE-4989-8BF7-C10A6BB40E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60" name="Group 159">
            <a:extLst>
              <a:ext uri="{FF2B5EF4-FFF2-40B4-BE49-F238E27FC236}">
                <a16:creationId xmlns:a16="http://schemas.microsoft.com/office/drawing/2014/main" xmlns="" id="{066ACF4C-6F8C-46FC-8362-2E05C90EEAFA}"/>
              </a:ext>
            </a:extLst>
          </p:cNvPr>
          <p:cNvGrpSpPr/>
          <p:nvPr/>
        </p:nvGrpSpPr>
        <p:grpSpPr>
          <a:xfrm>
            <a:off x="-11763159" y="26148"/>
            <a:ext cx="12482920" cy="6858000"/>
            <a:chOff x="-290920" y="0"/>
            <a:chExt cx="12482920" cy="6858000"/>
          </a:xfrm>
        </p:grpSpPr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xmlns="" id="{4F373113-18F1-4443-9A8E-5EF06C1D2FEA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2" name="Freeform: Shape 51">
              <a:extLst>
                <a:ext uri="{FF2B5EF4-FFF2-40B4-BE49-F238E27FC236}">
                  <a16:creationId xmlns:a16="http://schemas.microsoft.com/office/drawing/2014/main" xmlns="" id="{8F99D053-FB83-41F1-B2CB-C10918BC99BC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xmlns="" id="{7F4373C1-3934-47C3-8F36-E2FB2615CA87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about</a:t>
              </a:r>
            </a:p>
          </p:txBody>
        </p:sp>
        <p:pic>
          <p:nvPicPr>
            <p:cNvPr id="164" name="Picture 163">
              <a:extLst>
                <a:ext uri="{FF2B5EF4-FFF2-40B4-BE49-F238E27FC236}">
                  <a16:creationId xmlns:a16="http://schemas.microsoft.com/office/drawing/2014/main" xmlns="" id="{5A5E18E8-5A3E-4F1D-8254-6193AA55C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65" name="Group 164">
            <a:extLst>
              <a:ext uri="{FF2B5EF4-FFF2-40B4-BE49-F238E27FC236}">
                <a16:creationId xmlns:a16="http://schemas.microsoft.com/office/drawing/2014/main" xmlns="" id="{066ACF4C-6F8C-46FC-8362-2E05C90EEAFA}"/>
              </a:ext>
            </a:extLst>
          </p:cNvPr>
          <p:cNvGrpSpPr/>
          <p:nvPr/>
        </p:nvGrpSpPr>
        <p:grpSpPr>
          <a:xfrm>
            <a:off x="-12279669" y="5204"/>
            <a:ext cx="12482920" cy="6858000"/>
            <a:chOff x="-290920" y="0"/>
            <a:chExt cx="12482920" cy="6858000"/>
          </a:xfrm>
        </p:grpSpPr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xmlns="" id="{4F373113-18F1-4443-9A8E-5EF06C1D2FEA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7" name="Freeform: Shape 51">
              <a:extLst>
                <a:ext uri="{FF2B5EF4-FFF2-40B4-BE49-F238E27FC236}">
                  <a16:creationId xmlns:a16="http://schemas.microsoft.com/office/drawing/2014/main" xmlns="" id="{8F99D053-FB83-41F1-B2CB-C10918BC99BC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xmlns="" id="{7F4373C1-3934-47C3-8F36-E2FB2615CA87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about</a:t>
              </a:r>
            </a:p>
          </p:txBody>
        </p:sp>
        <p:pic>
          <p:nvPicPr>
            <p:cNvPr id="169" name="Picture 168">
              <a:extLst>
                <a:ext uri="{FF2B5EF4-FFF2-40B4-BE49-F238E27FC236}">
                  <a16:creationId xmlns:a16="http://schemas.microsoft.com/office/drawing/2014/main" xmlns="" id="{5A5E18E8-5A3E-4F1D-8254-6193AA55C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70" name="Group 169">
            <a:extLst>
              <a:ext uri="{FF2B5EF4-FFF2-40B4-BE49-F238E27FC236}">
                <a16:creationId xmlns:a16="http://schemas.microsoft.com/office/drawing/2014/main" xmlns="" id="{C8A16B82-6A3C-46F5-8D32-072FDF89864A}"/>
              </a:ext>
            </a:extLst>
          </p:cNvPr>
          <p:cNvGrpSpPr/>
          <p:nvPr/>
        </p:nvGrpSpPr>
        <p:grpSpPr>
          <a:xfrm>
            <a:off x="-12782087" y="26148"/>
            <a:ext cx="12482920" cy="6858000"/>
            <a:chOff x="-290920" y="0"/>
            <a:chExt cx="12482920" cy="6858000"/>
          </a:xfrm>
        </p:grpSpPr>
        <p:sp>
          <p:nvSpPr>
            <p:cNvPr id="171" name="Rectangle 170">
              <a:extLst>
                <a:ext uri="{FF2B5EF4-FFF2-40B4-BE49-F238E27FC236}">
                  <a16:creationId xmlns:a16="http://schemas.microsoft.com/office/drawing/2014/main" xmlns="" id="{2F391CEE-E392-4A9D-BD11-6954B994FB42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2" name="Freeform: Shape 20">
              <a:extLst>
                <a:ext uri="{FF2B5EF4-FFF2-40B4-BE49-F238E27FC236}">
                  <a16:creationId xmlns:a16="http://schemas.microsoft.com/office/drawing/2014/main" xmlns="" id="{7AC43ACA-5000-40E2-80D3-19833F9F1A3F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xmlns="" id="{BE022673-C77C-4E8F-AF41-8B283703E87E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about</a:t>
              </a:r>
            </a:p>
          </p:txBody>
        </p:sp>
        <p:pic>
          <p:nvPicPr>
            <p:cNvPr id="174" name="Picture 173">
              <a:extLst>
                <a:ext uri="{FF2B5EF4-FFF2-40B4-BE49-F238E27FC236}">
                  <a16:creationId xmlns:a16="http://schemas.microsoft.com/office/drawing/2014/main" xmlns="" id="{E8AD023B-AE8D-405F-90E6-27B0D4707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75" name="Group 174">
            <a:extLst>
              <a:ext uri="{FF2B5EF4-FFF2-40B4-BE49-F238E27FC236}">
                <a16:creationId xmlns:a16="http://schemas.microsoft.com/office/drawing/2014/main" xmlns="" id="{69A27401-3327-4871-86AC-B461CA62C3AC}"/>
              </a:ext>
            </a:extLst>
          </p:cNvPr>
          <p:cNvGrpSpPr/>
          <p:nvPr/>
        </p:nvGrpSpPr>
        <p:grpSpPr>
          <a:xfrm>
            <a:off x="-12278071" y="26148"/>
            <a:ext cx="11447503" cy="6858000"/>
            <a:chOff x="213096" y="0"/>
            <a:chExt cx="11447503" cy="6858000"/>
          </a:xfrm>
        </p:grpSpPr>
        <p:sp>
          <p:nvSpPr>
            <p:cNvPr id="176" name="Rectangle 175">
              <a:extLst>
                <a:ext uri="{FF2B5EF4-FFF2-40B4-BE49-F238E27FC236}">
                  <a16:creationId xmlns:a16="http://schemas.microsoft.com/office/drawing/2014/main" xmlns="" id="{706C029B-A799-4206-A656-A006D8F83990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7" name="Freeform: Shape 25">
              <a:extLst>
                <a:ext uri="{FF2B5EF4-FFF2-40B4-BE49-F238E27FC236}">
                  <a16:creationId xmlns:a16="http://schemas.microsoft.com/office/drawing/2014/main" xmlns="" id="{63328131-EC42-4D6D-A247-91FD3D23E58C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xmlns="" id="{3A728384-87ED-4E87-8F78-97EB653FDC67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history</a:t>
              </a:r>
            </a:p>
          </p:txBody>
        </p:sp>
        <p:pic>
          <p:nvPicPr>
            <p:cNvPr id="179" name="Picture 178">
              <a:extLst>
                <a:ext uri="{FF2B5EF4-FFF2-40B4-BE49-F238E27FC236}">
                  <a16:creationId xmlns:a16="http://schemas.microsoft.com/office/drawing/2014/main" xmlns="" id="{2B44F548-697F-412D-9B99-861C27246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80" name="Group 179">
            <a:extLst>
              <a:ext uri="{FF2B5EF4-FFF2-40B4-BE49-F238E27FC236}">
                <a16:creationId xmlns:a16="http://schemas.microsoft.com/office/drawing/2014/main" xmlns="" id="{C8A16B82-6A3C-46F5-8D32-072FDF89864A}"/>
              </a:ext>
            </a:extLst>
          </p:cNvPr>
          <p:cNvGrpSpPr/>
          <p:nvPr/>
        </p:nvGrpSpPr>
        <p:grpSpPr>
          <a:xfrm>
            <a:off x="-290521" y="-36622"/>
            <a:ext cx="12482920" cy="6858000"/>
            <a:chOff x="-290920" y="0"/>
            <a:chExt cx="12482920" cy="6858000"/>
          </a:xfrm>
        </p:grpSpPr>
        <p:sp>
          <p:nvSpPr>
            <p:cNvPr id="181" name="Rectangle 180">
              <a:extLst>
                <a:ext uri="{FF2B5EF4-FFF2-40B4-BE49-F238E27FC236}">
                  <a16:creationId xmlns:a16="http://schemas.microsoft.com/office/drawing/2014/main" xmlns="" id="{2F391CEE-E392-4A9D-BD11-6954B994FB42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2" name="Freeform: Shape 20">
              <a:extLst>
                <a:ext uri="{FF2B5EF4-FFF2-40B4-BE49-F238E27FC236}">
                  <a16:creationId xmlns:a16="http://schemas.microsoft.com/office/drawing/2014/main" xmlns="" id="{7AC43ACA-5000-40E2-80D3-19833F9F1A3F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xmlns="" id="{BE022673-C77C-4E8F-AF41-8B283703E87E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G" sz="3600" b="1" dirty="0">
                  <a:solidFill>
                    <a:schemeClr val="bg1"/>
                  </a:solidFill>
                </a:rPr>
                <a:t> Mentor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184" name="Picture 183">
              <a:extLst>
                <a:ext uri="{FF2B5EF4-FFF2-40B4-BE49-F238E27FC236}">
                  <a16:creationId xmlns:a16="http://schemas.microsoft.com/office/drawing/2014/main" xmlns="" id="{E8AD023B-AE8D-405F-90E6-27B0D4707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85" name="Group 184">
            <a:extLst>
              <a:ext uri="{FF2B5EF4-FFF2-40B4-BE49-F238E27FC236}">
                <a16:creationId xmlns:a16="http://schemas.microsoft.com/office/drawing/2014/main" xmlns="" id="{69A27401-3327-4871-86AC-B461CA62C3AC}"/>
              </a:ext>
            </a:extLst>
          </p:cNvPr>
          <p:cNvGrpSpPr/>
          <p:nvPr/>
        </p:nvGrpSpPr>
        <p:grpSpPr>
          <a:xfrm>
            <a:off x="221284" y="-31418"/>
            <a:ext cx="11493897" cy="6858000"/>
            <a:chOff x="213096" y="0"/>
            <a:chExt cx="11493897" cy="6858000"/>
          </a:xfrm>
        </p:grpSpPr>
        <p:sp>
          <p:nvSpPr>
            <p:cNvPr id="186" name="Rectangle 185">
              <a:extLst>
                <a:ext uri="{FF2B5EF4-FFF2-40B4-BE49-F238E27FC236}">
                  <a16:creationId xmlns:a16="http://schemas.microsoft.com/office/drawing/2014/main" xmlns="" id="{706C029B-A799-4206-A656-A006D8F83990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7" name="Freeform: Shape 25">
              <a:extLst>
                <a:ext uri="{FF2B5EF4-FFF2-40B4-BE49-F238E27FC236}">
                  <a16:creationId xmlns:a16="http://schemas.microsoft.com/office/drawing/2014/main" xmlns="" id="{63328131-EC42-4D6D-A247-91FD3D23E58C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8" name="TextBox 187">
              <a:extLst>
                <a:ext uri="{FF2B5EF4-FFF2-40B4-BE49-F238E27FC236}">
                  <a16:creationId xmlns:a16="http://schemas.microsoft.com/office/drawing/2014/main" xmlns="" id="{3A728384-87ED-4E87-8F78-97EB653FDC67}"/>
                </a:ext>
              </a:extLst>
            </p:cNvPr>
            <p:cNvSpPr txBox="1"/>
            <p:nvPr/>
          </p:nvSpPr>
          <p:spPr>
            <a:xfrm rot="16200000">
              <a:off x="10387785" y="3126715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Teams</a:t>
              </a:r>
            </a:p>
          </p:txBody>
        </p:sp>
        <p:pic>
          <p:nvPicPr>
            <p:cNvPr id="189" name="Picture 188">
              <a:extLst>
                <a:ext uri="{FF2B5EF4-FFF2-40B4-BE49-F238E27FC236}">
                  <a16:creationId xmlns:a16="http://schemas.microsoft.com/office/drawing/2014/main" xmlns="" id="{2B44F548-697F-412D-9B99-861C27246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90" name="Group 189">
            <a:extLst>
              <a:ext uri="{FF2B5EF4-FFF2-40B4-BE49-F238E27FC236}">
                <a16:creationId xmlns:a16="http://schemas.microsoft.com/office/drawing/2014/main" xmlns="" id="{C0099890-786A-4F87-960D-5DADE5168909}"/>
              </a:ext>
            </a:extLst>
          </p:cNvPr>
          <p:cNvGrpSpPr/>
          <p:nvPr/>
        </p:nvGrpSpPr>
        <p:grpSpPr>
          <a:xfrm>
            <a:off x="1234659" y="-28785"/>
            <a:ext cx="9961092" cy="6858000"/>
            <a:chOff x="491575" y="0"/>
            <a:chExt cx="9961092" cy="6858000"/>
          </a:xfrm>
        </p:grpSpPr>
        <p:sp>
          <p:nvSpPr>
            <p:cNvPr id="191" name="Rectangle 190">
              <a:extLst>
                <a:ext uri="{FF2B5EF4-FFF2-40B4-BE49-F238E27FC236}">
                  <a16:creationId xmlns:a16="http://schemas.microsoft.com/office/drawing/2014/main" xmlns="" id="{CE9AAB1E-3A13-4745-A574-9EE6806378C9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Freeform: Shape 30">
              <a:extLst>
                <a:ext uri="{FF2B5EF4-FFF2-40B4-BE49-F238E27FC236}">
                  <a16:creationId xmlns:a16="http://schemas.microsoft.com/office/drawing/2014/main" xmlns="" id="{1BC0F905-3F71-4932-B130-39D508C4D117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3" name="TextBox 192">
              <a:extLst>
                <a:ext uri="{FF2B5EF4-FFF2-40B4-BE49-F238E27FC236}">
                  <a16:creationId xmlns:a16="http://schemas.microsoft.com/office/drawing/2014/main" xmlns="" id="{93EC5869-A976-4328-A864-2BB04E7E7BFC}"/>
                </a:ext>
              </a:extLst>
            </p:cNvPr>
            <p:cNvSpPr txBox="1"/>
            <p:nvPr/>
          </p:nvSpPr>
          <p:spPr>
            <a:xfrm rot="16200000">
              <a:off x="9117129" y="3251166"/>
              <a:ext cx="19920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G" sz="2800" b="1" dirty="0">
                  <a:solidFill>
                    <a:schemeClr val="bg1">
                      <a:lumMod val="95000"/>
                    </a:schemeClr>
                  </a:solidFill>
                </a:rPr>
                <a:t>CONTENTS</a:t>
              </a:r>
              <a:endParaRPr lang="en-US" sz="2800" b="1" dirty="0">
                <a:solidFill>
                  <a:schemeClr val="bg1">
                    <a:lumMod val="95000"/>
                  </a:schemeClr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194" name="Picture 193">
              <a:extLst>
                <a:ext uri="{FF2B5EF4-FFF2-40B4-BE49-F238E27FC236}">
                  <a16:creationId xmlns:a16="http://schemas.microsoft.com/office/drawing/2014/main" xmlns="" id="{7C8E4AB7-ADC0-4FEE-AE7A-994F5DAD3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95" name="Group 194">
            <a:extLst>
              <a:ext uri="{FF2B5EF4-FFF2-40B4-BE49-F238E27FC236}">
                <a16:creationId xmlns:a16="http://schemas.microsoft.com/office/drawing/2014/main" xmlns="" id="{0E4F6447-6163-4D6A-A8D2-BD63B6CB3A42}"/>
              </a:ext>
            </a:extLst>
          </p:cNvPr>
          <p:cNvGrpSpPr/>
          <p:nvPr/>
        </p:nvGrpSpPr>
        <p:grpSpPr>
          <a:xfrm>
            <a:off x="1096787" y="-10537"/>
            <a:ext cx="9574094" cy="6858000"/>
            <a:chOff x="491575" y="0"/>
            <a:chExt cx="9574094" cy="6858000"/>
          </a:xfrm>
        </p:grpSpPr>
        <p:sp>
          <p:nvSpPr>
            <p:cNvPr id="196" name="Rectangle 195">
              <a:extLst>
                <a:ext uri="{FF2B5EF4-FFF2-40B4-BE49-F238E27FC236}">
                  <a16:creationId xmlns:a16="http://schemas.microsoft.com/office/drawing/2014/main" xmlns="" id="{5CB8CB55-9DEC-4367-900E-7257FE1B874F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Freeform: Shape 35">
              <a:extLst>
                <a:ext uri="{FF2B5EF4-FFF2-40B4-BE49-F238E27FC236}">
                  <a16:creationId xmlns:a16="http://schemas.microsoft.com/office/drawing/2014/main" xmlns="" id="{9DBAEDD6-7153-4AFF-BDC7-5A225B4B5642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xmlns="" id="{12F9D37B-DE70-4087-8A7F-BBA0BAF5B6CF}"/>
                </a:ext>
              </a:extLst>
            </p:cNvPr>
            <p:cNvSpPr txBox="1"/>
            <p:nvPr/>
          </p:nvSpPr>
          <p:spPr>
            <a:xfrm rot="16200000">
              <a:off x="8746453" y="3251165"/>
              <a:ext cx="19920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Introduction</a:t>
              </a:r>
            </a:p>
          </p:txBody>
        </p:sp>
        <p:pic>
          <p:nvPicPr>
            <p:cNvPr id="199" name="Picture 198">
              <a:extLst>
                <a:ext uri="{FF2B5EF4-FFF2-40B4-BE49-F238E27FC236}">
                  <a16:creationId xmlns:a16="http://schemas.microsoft.com/office/drawing/2014/main" xmlns="" id="{6FA13E8D-3FCC-4EC2-BD8C-6CE7CA0ECD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00" name="Group 199">
            <a:extLst>
              <a:ext uri="{FF2B5EF4-FFF2-40B4-BE49-F238E27FC236}">
                <a16:creationId xmlns:a16="http://schemas.microsoft.com/office/drawing/2014/main" xmlns="" id="{3FD3EE0D-FD02-4885-9AC0-03F414A9888F}"/>
              </a:ext>
            </a:extLst>
          </p:cNvPr>
          <p:cNvGrpSpPr/>
          <p:nvPr/>
        </p:nvGrpSpPr>
        <p:grpSpPr>
          <a:xfrm>
            <a:off x="1487640" y="-30101"/>
            <a:ext cx="8692331" cy="6858000"/>
            <a:chOff x="718505" y="-1"/>
            <a:chExt cx="8692331" cy="6858000"/>
          </a:xfrm>
        </p:grpSpPr>
        <p:sp>
          <p:nvSpPr>
            <p:cNvPr id="201" name="Rectangle 200">
              <a:extLst>
                <a:ext uri="{FF2B5EF4-FFF2-40B4-BE49-F238E27FC236}">
                  <a16:creationId xmlns:a16="http://schemas.microsoft.com/office/drawing/2014/main" xmlns="" id="{60A9D552-2EF0-4DB4-9DC6-F52F2FD55E3C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Freeform: Shape 41">
              <a:extLst>
                <a:ext uri="{FF2B5EF4-FFF2-40B4-BE49-F238E27FC236}">
                  <a16:creationId xmlns:a16="http://schemas.microsoft.com/office/drawing/2014/main" xmlns="" id="{DA27D1F1-923F-4591-A07A-39E775B734F9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xmlns="" id="{0E895421-2372-4C7F-93D2-3B0353A6E7BD}"/>
                </a:ext>
              </a:extLst>
            </p:cNvPr>
            <p:cNvSpPr txBox="1"/>
            <p:nvPr/>
          </p:nvSpPr>
          <p:spPr>
            <a:xfrm rot="16200000">
              <a:off x="8091629" y="3220387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GamePlay</a:t>
              </a:r>
            </a:p>
          </p:txBody>
        </p:sp>
        <p:pic>
          <p:nvPicPr>
            <p:cNvPr id="204" name="Picture 203">
              <a:extLst>
                <a:ext uri="{FF2B5EF4-FFF2-40B4-BE49-F238E27FC236}">
                  <a16:creationId xmlns:a16="http://schemas.microsoft.com/office/drawing/2014/main" xmlns="" id="{1A9D6167-F7B8-4BFF-8BC5-2D13EF0CFF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05" name="Group 204">
            <a:extLst>
              <a:ext uri="{FF2B5EF4-FFF2-40B4-BE49-F238E27FC236}">
                <a16:creationId xmlns:a16="http://schemas.microsoft.com/office/drawing/2014/main" xmlns="" id="{76789F00-2688-429D-926C-15F83152FDBE}"/>
              </a:ext>
            </a:extLst>
          </p:cNvPr>
          <p:cNvGrpSpPr/>
          <p:nvPr/>
        </p:nvGrpSpPr>
        <p:grpSpPr>
          <a:xfrm>
            <a:off x="-260825" y="-7935"/>
            <a:ext cx="9927504" cy="6858000"/>
            <a:chOff x="-9337032" y="-1"/>
            <a:chExt cx="9927504" cy="6858000"/>
          </a:xfrm>
        </p:grpSpPr>
        <p:sp>
          <p:nvSpPr>
            <p:cNvPr id="206" name="Rectangle 205">
              <a:extLst>
                <a:ext uri="{FF2B5EF4-FFF2-40B4-BE49-F238E27FC236}">
                  <a16:creationId xmlns:a16="http://schemas.microsoft.com/office/drawing/2014/main" xmlns="" id="{FF862AB6-114D-4C6A-B849-5A11B3650265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7" name="Freeform: Shape 46">
              <a:extLst>
                <a:ext uri="{FF2B5EF4-FFF2-40B4-BE49-F238E27FC236}">
                  <a16:creationId xmlns:a16="http://schemas.microsoft.com/office/drawing/2014/main" xmlns="" id="{30105858-8A3E-4676-96A7-18C1A74E36F4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xmlns="" id="{8A634BD7-1512-45B6-AFE4-1EEA636625CB}"/>
                </a:ext>
              </a:extLst>
            </p:cNvPr>
            <p:cNvSpPr txBox="1"/>
            <p:nvPr/>
          </p:nvSpPr>
          <p:spPr>
            <a:xfrm rot="16200000">
              <a:off x="-738260" y="3281940"/>
              <a:ext cx="19920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Requirements</a:t>
              </a:r>
            </a:p>
          </p:txBody>
        </p:sp>
        <p:pic>
          <p:nvPicPr>
            <p:cNvPr id="209" name="Picture 208">
              <a:extLst>
                <a:ext uri="{FF2B5EF4-FFF2-40B4-BE49-F238E27FC236}">
                  <a16:creationId xmlns:a16="http://schemas.microsoft.com/office/drawing/2014/main" xmlns="" id="{F08704A4-CABE-4989-8BF7-C10A6BB40E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10" name="Group 209">
            <a:extLst>
              <a:ext uri="{FF2B5EF4-FFF2-40B4-BE49-F238E27FC236}">
                <a16:creationId xmlns:a16="http://schemas.microsoft.com/office/drawing/2014/main" xmlns="" id="{066ACF4C-6F8C-46FC-8362-2E05C90EEAFA}"/>
              </a:ext>
            </a:extLst>
          </p:cNvPr>
          <p:cNvGrpSpPr/>
          <p:nvPr/>
        </p:nvGrpSpPr>
        <p:grpSpPr>
          <a:xfrm>
            <a:off x="-3323190" y="0"/>
            <a:ext cx="12482920" cy="6858000"/>
            <a:chOff x="-290920" y="0"/>
            <a:chExt cx="12482920" cy="6858000"/>
          </a:xfrm>
        </p:grpSpPr>
        <p:sp>
          <p:nvSpPr>
            <p:cNvPr id="211" name="Rectangle 210">
              <a:extLst>
                <a:ext uri="{FF2B5EF4-FFF2-40B4-BE49-F238E27FC236}">
                  <a16:creationId xmlns:a16="http://schemas.microsoft.com/office/drawing/2014/main" xmlns="" id="{4F373113-18F1-4443-9A8E-5EF06C1D2FEA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2" name="Freeform: Shape 51">
              <a:extLst>
                <a:ext uri="{FF2B5EF4-FFF2-40B4-BE49-F238E27FC236}">
                  <a16:creationId xmlns:a16="http://schemas.microsoft.com/office/drawing/2014/main" xmlns="" id="{8F99D053-FB83-41F1-B2CB-C10918BC99BC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xmlns="" id="{7F4373C1-3934-47C3-8F36-E2FB2615CA87}"/>
                </a:ext>
              </a:extLst>
            </p:cNvPr>
            <p:cNvSpPr txBox="1"/>
            <p:nvPr/>
          </p:nvSpPr>
          <p:spPr>
            <a:xfrm rot="16200000">
              <a:off x="10872792" y="3287066"/>
              <a:ext cx="19920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smtClean="0">
                  <a:solidFill>
                    <a:srgbClr val="F0EEF0"/>
                  </a:solidFill>
                  <a:latin typeface="Tw Cen MT" panose="020B0602020104020603" pitchFamily="34" charset="0"/>
                </a:rPr>
                <a:t>2DAnimation</a:t>
              </a:r>
              <a:endParaRPr lang="en-US" sz="24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214" name="Picture 213">
              <a:extLst>
                <a:ext uri="{FF2B5EF4-FFF2-40B4-BE49-F238E27FC236}">
                  <a16:creationId xmlns:a16="http://schemas.microsoft.com/office/drawing/2014/main" xmlns="" id="{5A5E18E8-5A3E-4F1D-8254-6193AA55C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15" name="Group 214">
            <a:extLst>
              <a:ext uri="{FF2B5EF4-FFF2-40B4-BE49-F238E27FC236}">
                <a16:creationId xmlns:a16="http://schemas.microsoft.com/office/drawing/2014/main" xmlns="" id="{066ACF4C-6F8C-46FC-8362-2E05C90EEAFA}"/>
              </a:ext>
            </a:extLst>
          </p:cNvPr>
          <p:cNvGrpSpPr/>
          <p:nvPr/>
        </p:nvGrpSpPr>
        <p:grpSpPr>
          <a:xfrm>
            <a:off x="-3858655" y="-38036"/>
            <a:ext cx="12482920" cy="6858000"/>
            <a:chOff x="-275579" y="-82136"/>
            <a:chExt cx="12482920" cy="6858000"/>
          </a:xfrm>
        </p:grpSpPr>
        <p:sp>
          <p:nvSpPr>
            <p:cNvPr id="216" name="Rectangle 215">
              <a:extLst>
                <a:ext uri="{FF2B5EF4-FFF2-40B4-BE49-F238E27FC236}">
                  <a16:creationId xmlns:a16="http://schemas.microsoft.com/office/drawing/2014/main" xmlns="" id="{4F373113-18F1-4443-9A8E-5EF06C1D2FEA}"/>
                </a:ext>
              </a:extLst>
            </p:cNvPr>
            <p:cNvSpPr/>
            <p:nvPr/>
          </p:nvSpPr>
          <p:spPr>
            <a:xfrm>
              <a:off x="-275579" y="-82136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7" name="Freeform: Shape 51">
              <a:extLst>
                <a:ext uri="{FF2B5EF4-FFF2-40B4-BE49-F238E27FC236}">
                  <a16:creationId xmlns:a16="http://schemas.microsoft.com/office/drawing/2014/main" xmlns="" id="{8F99D053-FB83-41F1-B2CB-C10918BC99BC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TextBox 217">
              <a:extLst>
                <a:ext uri="{FF2B5EF4-FFF2-40B4-BE49-F238E27FC236}">
                  <a16:creationId xmlns:a16="http://schemas.microsoft.com/office/drawing/2014/main" xmlns="" id="{7F4373C1-3934-47C3-8F36-E2FB2615CA87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smtClean="0">
                  <a:solidFill>
                    <a:srgbClr val="F0EEF0"/>
                  </a:solidFill>
                  <a:latin typeface="Tw Cen MT" panose="020B0602020104020603" pitchFamily="34" charset="0"/>
                </a:rPr>
                <a:t>2DDemo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219" name="Picture 218">
              <a:extLst>
                <a:ext uri="{FF2B5EF4-FFF2-40B4-BE49-F238E27FC236}">
                  <a16:creationId xmlns:a16="http://schemas.microsoft.com/office/drawing/2014/main" xmlns="" id="{5A5E18E8-5A3E-4F1D-8254-6193AA55C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20" name="Group 219">
            <a:extLst>
              <a:ext uri="{FF2B5EF4-FFF2-40B4-BE49-F238E27FC236}">
                <a16:creationId xmlns:a16="http://schemas.microsoft.com/office/drawing/2014/main" xmlns="" id="{C8A16B82-6A3C-46F5-8D32-072FDF89864A}"/>
              </a:ext>
            </a:extLst>
          </p:cNvPr>
          <p:cNvGrpSpPr/>
          <p:nvPr/>
        </p:nvGrpSpPr>
        <p:grpSpPr>
          <a:xfrm>
            <a:off x="-12623370" y="26148"/>
            <a:ext cx="12482920" cy="6858000"/>
            <a:chOff x="-290920" y="0"/>
            <a:chExt cx="12482920" cy="6858000"/>
          </a:xfrm>
        </p:grpSpPr>
        <p:sp>
          <p:nvSpPr>
            <p:cNvPr id="221" name="Rectangle 220">
              <a:extLst>
                <a:ext uri="{FF2B5EF4-FFF2-40B4-BE49-F238E27FC236}">
                  <a16:creationId xmlns:a16="http://schemas.microsoft.com/office/drawing/2014/main" xmlns="" id="{2F391CEE-E392-4A9D-BD11-6954B994FB42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2" name="Freeform: Shape 20">
              <a:extLst>
                <a:ext uri="{FF2B5EF4-FFF2-40B4-BE49-F238E27FC236}">
                  <a16:creationId xmlns:a16="http://schemas.microsoft.com/office/drawing/2014/main" xmlns="" id="{7AC43ACA-5000-40E2-80D3-19833F9F1A3F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xmlns="" id="{BE022673-C77C-4E8F-AF41-8B283703E87E}"/>
                </a:ext>
              </a:extLst>
            </p:cNvPr>
            <p:cNvSpPr txBox="1"/>
            <p:nvPr/>
          </p:nvSpPr>
          <p:spPr>
            <a:xfrm rot="16200000">
              <a:off x="10872792" y="3194732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>
                  <a:solidFill>
                    <a:srgbClr val="F0EEF0"/>
                  </a:solidFill>
                  <a:latin typeface="Tw Cen MT" panose="020B0602020104020603" pitchFamily="34" charset="0"/>
                </a:rPr>
                <a:t>Objective </a:t>
              </a:r>
            </a:p>
            <a:p>
              <a:pPr algn="ctr"/>
              <a:r>
                <a:rPr lang="en-US" b="1" dirty="0" smtClean="0">
                  <a:solidFill>
                    <a:srgbClr val="F0EEF0"/>
                  </a:solidFill>
                  <a:latin typeface="Tw Cen MT" panose="020B0602020104020603" pitchFamily="34" charset="0"/>
                </a:rPr>
                <a:t>Selection</a:t>
              </a:r>
              <a:endParaRPr lang="en-US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224" name="Picture 223">
              <a:extLst>
                <a:ext uri="{FF2B5EF4-FFF2-40B4-BE49-F238E27FC236}">
                  <a16:creationId xmlns:a16="http://schemas.microsoft.com/office/drawing/2014/main" xmlns="" id="{E8AD023B-AE8D-405F-90E6-27B0D4707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25" name="Group 224">
            <a:extLst>
              <a:ext uri="{FF2B5EF4-FFF2-40B4-BE49-F238E27FC236}">
                <a16:creationId xmlns:a16="http://schemas.microsoft.com/office/drawing/2014/main" xmlns="" id="{69A27401-3327-4871-86AC-B461CA62C3AC}"/>
              </a:ext>
            </a:extLst>
          </p:cNvPr>
          <p:cNvGrpSpPr/>
          <p:nvPr/>
        </p:nvGrpSpPr>
        <p:grpSpPr>
          <a:xfrm>
            <a:off x="-12119354" y="26148"/>
            <a:ext cx="11447503" cy="6858000"/>
            <a:chOff x="213096" y="0"/>
            <a:chExt cx="11447503" cy="6858000"/>
          </a:xfrm>
        </p:grpSpPr>
        <p:sp>
          <p:nvSpPr>
            <p:cNvPr id="226" name="Rectangle 225">
              <a:extLst>
                <a:ext uri="{FF2B5EF4-FFF2-40B4-BE49-F238E27FC236}">
                  <a16:creationId xmlns:a16="http://schemas.microsoft.com/office/drawing/2014/main" xmlns="" id="{706C029B-A799-4206-A656-A006D8F83990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7" name="Freeform: Shape 25">
              <a:extLst>
                <a:ext uri="{FF2B5EF4-FFF2-40B4-BE49-F238E27FC236}">
                  <a16:creationId xmlns:a16="http://schemas.microsoft.com/office/drawing/2014/main" xmlns="" id="{63328131-EC42-4D6D-A247-91FD3D23E58C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8" name="TextBox 227">
              <a:extLst>
                <a:ext uri="{FF2B5EF4-FFF2-40B4-BE49-F238E27FC236}">
                  <a16:creationId xmlns:a16="http://schemas.microsoft.com/office/drawing/2014/main" xmlns="" id="{3A728384-87ED-4E87-8F78-97EB653FDC67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history</a:t>
              </a:r>
            </a:p>
          </p:txBody>
        </p:sp>
        <p:pic>
          <p:nvPicPr>
            <p:cNvPr id="229" name="Picture 228">
              <a:extLst>
                <a:ext uri="{FF2B5EF4-FFF2-40B4-BE49-F238E27FC236}">
                  <a16:creationId xmlns:a16="http://schemas.microsoft.com/office/drawing/2014/main" xmlns="" id="{2B44F548-697F-412D-9B99-861C27246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30" name="Group 229">
            <a:extLst>
              <a:ext uri="{FF2B5EF4-FFF2-40B4-BE49-F238E27FC236}">
                <a16:creationId xmlns:a16="http://schemas.microsoft.com/office/drawing/2014/main" xmlns="" id="{066ACF4C-6F8C-46FC-8362-2E05C90EEAFA}"/>
              </a:ext>
            </a:extLst>
          </p:cNvPr>
          <p:cNvGrpSpPr/>
          <p:nvPr/>
        </p:nvGrpSpPr>
        <p:grpSpPr>
          <a:xfrm>
            <a:off x="-13666652" y="15675"/>
            <a:ext cx="12482920" cy="6858000"/>
            <a:chOff x="-290920" y="0"/>
            <a:chExt cx="12482920" cy="6858000"/>
          </a:xfrm>
        </p:grpSpPr>
        <p:sp>
          <p:nvSpPr>
            <p:cNvPr id="231" name="Rectangle 230">
              <a:extLst>
                <a:ext uri="{FF2B5EF4-FFF2-40B4-BE49-F238E27FC236}">
                  <a16:creationId xmlns:a16="http://schemas.microsoft.com/office/drawing/2014/main" xmlns="" id="{4F373113-18F1-4443-9A8E-5EF06C1D2FEA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2" name="Freeform: Shape 51">
              <a:extLst>
                <a:ext uri="{FF2B5EF4-FFF2-40B4-BE49-F238E27FC236}">
                  <a16:creationId xmlns:a16="http://schemas.microsoft.com/office/drawing/2014/main" xmlns="" id="{8F99D053-FB83-41F1-B2CB-C10918BC99BC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TextBox 232">
              <a:extLst>
                <a:ext uri="{FF2B5EF4-FFF2-40B4-BE49-F238E27FC236}">
                  <a16:creationId xmlns:a16="http://schemas.microsoft.com/office/drawing/2014/main" xmlns="" id="{7F4373C1-3934-47C3-8F36-E2FB2615CA87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about</a:t>
              </a:r>
            </a:p>
          </p:txBody>
        </p:sp>
        <p:pic>
          <p:nvPicPr>
            <p:cNvPr id="234" name="Picture 233">
              <a:extLst>
                <a:ext uri="{FF2B5EF4-FFF2-40B4-BE49-F238E27FC236}">
                  <a16:creationId xmlns:a16="http://schemas.microsoft.com/office/drawing/2014/main" xmlns="" id="{5A5E18E8-5A3E-4F1D-8254-6193AA55C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pic>
        <p:nvPicPr>
          <p:cNvPr id="235" name="Content Placeholder 5"/>
          <p:cNvPicPr>
            <a:picLocks noChangeAspect="1"/>
          </p:cNvPicPr>
          <p:nvPr/>
        </p:nvPicPr>
        <p:blipFill rotWithShape="1">
          <a:blip r:embed="rId4"/>
          <a:srcRect l="20268" t="8387" r="16177" b="23432"/>
          <a:stretch/>
        </p:blipFill>
        <p:spPr>
          <a:xfrm>
            <a:off x="462747" y="295008"/>
            <a:ext cx="6810676" cy="6207782"/>
          </a:xfrm>
          <a:prstGeom prst="rect">
            <a:avLst/>
          </a:prstGeom>
        </p:spPr>
      </p:pic>
      <p:cxnSp>
        <p:nvCxnSpPr>
          <p:cNvPr id="238" name="Straight Arrow Connector 237"/>
          <p:cNvCxnSpPr/>
          <p:nvPr/>
        </p:nvCxnSpPr>
        <p:spPr>
          <a:xfrm flipV="1">
            <a:off x="1539807" y="1896067"/>
            <a:ext cx="1463040" cy="3821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9" name="Rectangle 238"/>
          <p:cNvSpPr/>
          <p:nvPr/>
        </p:nvSpPr>
        <p:spPr>
          <a:xfrm>
            <a:off x="3002847" y="1562582"/>
            <a:ext cx="1307206" cy="65768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400" dirty="0" err="1" smtClean="0">
                <a:solidFill>
                  <a:schemeClr val="tx2"/>
                </a:solidFill>
              </a:rPr>
              <a:t>JPanel</a:t>
            </a:r>
            <a:endParaRPr lang="en-US" sz="2400" dirty="0">
              <a:solidFill>
                <a:schemeClr val="tx2"/>
              </a:solidFill>
            </a:endParaRPr>
          </a:p>
        </p:txBody>
      </p:sp>
      <p:cxnSp>
        <p:nvCxnSpPr>
          <p:cNvPr id="240" name="Straight Arrow Connector 239"/>
          <p:cNvCxnSpPr/>
          <p:nvPr/>
        </p:nvCxnSpPr>
        <p:spPr>
          <a:xfrm flipV="1">
            <a:off x="1628309" y="4513669"/>
            <a:ext cx="2518756" cy="5985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1" name="Rectangle 240"/>
          <p:cNvSpPr/>
          <p:nvPr/>
        </p:nvSpPr>
        <p:spPr>
          <a:xfrm>
            <a:off x="4147065" y="4297539"/>
            <a:ext cx="1307206" cy="63176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400" dirty="0" smtClean="0">
                <a:solidFill>
                  <a:schemeClr val="tx2"/>
                </a:solidFill>
              </a:rPr>
              <a:t>Paint</a:t>
            </a:r>
            <a:endParaRPr lang="en-US" sz="2400" dirty="0">
              <a:solidFill>
                <a:schemeClr val="tx2"/>
              </a:solidFill>
            </a:endParaRPr>
          </a:p>
        </p:txBody>
      </p:sp>
      <p:pic>
        <p:nvPicPr>
          <p:cNvPr id="242" name="Content Placeholder 7"/>
          <p:cNvPicPr>
            <a:picLocks noChangeAspect="1"/>
          </p:cNvPicPr>
          <p:nvPr/>
        </p:nvPicPr>
        <p:blipFill rotWithShape="1">
          <a:blip r:embed="rId5"/>
          <a:srcRect l="19720" t="8583" r="47187" b="24989"/>
          <a:stretch/>
        </p:blipFill>
        <p:spPr>
          <a:xfrm>
            <a:off x="199070" y="292375"/>
            <a:ext cx="7190856" cy="5908920"/>
          </a:xfrm>
          <a:prstGeom prst="rect">
            <a:avLst/>
          </a:prstGeom>
        </p:spPr>
      </p:pic>
      <p:pic>
        <p:nvPicPr>
          <p:cNvPr id="243" name="Content Placeholder 11"/>
          <p:cNvPicPr>
            <a:picLocks noChangeAspect="1"/>
          </p:cNvPicPr>
          <p:nvPr/>
        </p:nvPicPr>
        <p:blipFill rotWithShape="1">
          <a:blip r:embed="rId6"/>
          <a:srcRect l="30898" t="811" r="30877" b="7240"/>
          <a:stretch/>
        </p:blipFill>
        <p:spPr>
          <a:xfrm>
            <a:off x="168778" y="249695"/>
            <a:ext cx="7249173" cy="5951600"/>
          </a:xfrm>
          <a:prstGeom prst="rect">
            <a:avLst/>
          </a:prstGeom>
        </p:spPr>
      </p:pic>
      <p:pic>
        <p:nvPicPr>
          <p:cNvPr id="244" name="Content Placeholder 15"/>
          <p:cNvPicPr>
            <a:picLocks noChangeAspect="1"/>
          </p:cNvPicPr>
          <p:nvPr/>
        </p:nvPicPr>
        <p:blipFill rotWithShape="1">
          <a:blip r:embed="rId7"/>
          <a:srcRect l="32869" t="13064" r="34367" b="9015"/>
          <a:stretch/>
        </p:blipFill>
        <p:spPr>
          <a:xfrm>
            <a:off x="8311934" y="507707"/>
            <a:ext cx="3607725" cy="5382491"/>
          </a:xfrm>
          <a:prstGeom prst="rect">
            <a:avLst/>
          </a:prstGeom>
        </p:spPr>
      </p:pic>
      <p:pic>
        <p:nvPicPr>
          <p:cNvPr id="245" name="Content Placeholder 11"/>
          <p:cNvPicPr>
            <a:picLocks noChangeAspect="1"/>
          </p:cNvPicPr>
          <p:nvPr/>
        </p:nvPicPr>
        <p:blipFill rotWithShape="1">
          <a:blip r:embed="rId6"/>
          <a:srcRect l="30898" t="811" r="30877" b="7240"/>
          <a:stretch/>
        </p:blipFill>
        <p:spPr>
          <a:xfrm>
            <a:off x="1958132" y="541999"/>
            <a:ext cx="3690851" cy="5500947"/>
          </a:xfrm>
          <a:prstGeom prst="rect">
            <a:avLst/>
          </a:prstGeom>
        </p:spPr>
      </p:pic>
      <p:sp>
        <p:nvSpPr>
          <p:cNvPr id="246" name="Rectangle 245"/>
          <p:cNvSpPr/>
          <p:nvPr/>
        </p:nvSpPr>
        <p:spPr>
          <a:xfrm>
            <a:off x="5782449" y="4245665"/>
            <a:ext cx="2219498" cy="153508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>
                <a:solidFill>
                  <a:schemeClr val="tx1"/>
                </a:solidFill>
              </a:rPr>
              <a:t>If we click </a:t>
            </a:r>
            <a:r>
              <a:rPr lang="en-SG" b="1" dirty="0">
                <a:solidFill>
                  <a:schemeClr val="tx1"/>
                </a:solidFill>
              </a:rPr>
              <a:t>PLAY </a:t>
            </a:r>
            <a:r>
              <a:rPr lang="en-SG" dirty="0">
                <a:solidFill>
                  <a:schemeClr val="tx1"/>
                </a:solidFill>
              </a:rPr>
              <a:t>button we directly go to the gameplay background</a:t>
            </a:r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/>
          </a:p>
        </p:txBody>
      </p:sp>
      <p:sp>
        <p:nvSpPr>
          <p:cNvPr id="247" name="Rectangle 246"/>
          <p:cNvSpPr/>
          <p:nvPr/>
        </p:nvSpPr>
        <p:spPr>
          <a:xfrm>
            <a:off x="9017484" y="3198953"/>
            <a:ext cx="2040314" cy="57912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/>
              <a:t>Gameplay Background</a:t>
            </a:r>
            <a:endParaRPr lang="en-US" dirty="0"/>
          </a:p>
        </p:txBody>
      </p:sp>
      <p:cxnSp>
        <p:nvCxnSpPr>
          <p:cNvPr id="248" name="Straight Arrow Connector 247"/>
          <p:cNvCxnSpPr/>
          <p:nvPr/>
        </p:nvCxnSpPr>
        <p:spPr>
          <a:xfrm>
            <a:off x="3905157" y="3292473"/>
            <a:ext cx="1853738" cy="9670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9" name="Straight Arrow Connector 248"/>
          <p:cNvCxnSpPr/>
          <p:nvPr/>
        </p:nvCxnSpPr>
        <p:spPr>
          <a:xfrm flipV="1">
            <a:off x="8019957" y="3425130"/>
            <a:ext cx="997528" cy="8343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914790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airplane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9" grpId="0" animBg="1"/>
      <p:bldP spid="241" grpId="0" animBg="1"/>
      <p:bldP spid="246" grpId="0" animBg="1"/>
      <p:bldP spid="247" grpId="0" animBg="1"/>
    </p:bldLst>
  </p:timing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1416</TotalTime>
  <Words>855</Words>
  <Application>Microsoft Office PowerPoint</Application>
  <PresentationFormat>Widescreen</PresentationFormat>
  <Paragraphs>561</Paragraphs>
  <Slides>17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5" baseType="lpstr">
      <vt:lpstr>Algerian</vt:lpstr>
      <vt:lpstr>Arial</vt:lpstr>
      <vt:lpstr>Calibri</vt:lpstr>
      <vt:lpstr>Calibri Light</vt:lpstr>
      <vt:lpstr>Century Gothic</vt:lpstr>
      <vt:lpstr>Tw Cen MT</vt:lpstr>
      <vt:lpstr>Wingdings</vt:lpstr>
      <vt:lpstr>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Zähringer</dc:creator>
  <cp:lastModifiedBy>HP</cp:lastModifiedBy>
  <cp:revision>77</cp:revision>
  <dcterms:created xsi:type="dcterms:W3CDTF">2017-01-05T13:17:27Z</dcterms:created>
  <dcterms:modified xsi:type="dcterms:W3CDTF">2019-05-09T04:43:10Z</dcterms:modified>
</cp:coreProperties>
</file>